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6" r:id="rId3"/>
    <p:sldMasterId id="2147483670" r:id="rId4"/>
  </p:sldMasterIdLst>
  <p:sldIdLst>
    <p:sldId id="257" r:id="rId5"/>
    <p:sldId id="328" r:id="rId6"/>
    <p:sldId id="330" r:id="rId7"/>
    <p:sldId id="339" r:id="rId8"/>
    <p:sldId id="263" r:id="rId9"/>
    <p:sldId id="268" r:id="rId10"/>
    <p:sldId id="262" r:id="rId11"/>
    <p:sldId id="274" r:id="rId12"/>
    <p:sldId id="340" r:id="rId13"/>
    <p:sldId id="329" r:id="rId14"/>
    <p:sldId id="341" r:id="rId15"/>
    <p:sldId id="342" r:id="rId16"/>
    <p:sldId id="343" r:id="rId17"/>
    <p:sldId id="280" r:id="rId18"/>
    <p:sldId id="344" r:id="rId19"/>
    <p:sldId id="345" r:id="rId20"/>
    <p:sldId id="298" r:id="rId21"/>
    <p:sldId id="346" r:id="rId22"/>
    <p:sldId id="326" r:id="rId23"/>
    <p:sldId id="32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94660"/>
  </p:normalViewPr>
  <p:slideViewPr>
    <p:cSldViewPr snapToGrid="0">
      <p:cViewPr>
        <p:scale>
          <a:sx n="50" d="100"/>
          <a:sy n="50" d="100"/>
        </p:scale>
        <p:origin x="149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Smartphone</a:t>
            </a:r>
          </a:p>
        </c:rich>
      </c:tx>
      <c:layout>
        <c:manualLayout>
          <c:xMode val="edge"/>
          <c:yMode val="edge"/>
          <c:x val="0.39268044619422571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-8.3333333333333332E-3"/>
              <c:y val="-0.2962962962962962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8.3333333333332829E-3"/>
              <c:y val="-0.2268518518518518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2.777777777777676E-3"/>
              <c:y val="-0.2962962962962963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2.777777777777676E-3"/>
              <c:y val="-0.2361111111111111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6.6722222222222224E-2"/>
                  <c:h val="7.4004811898512685E-2"/>
                </c:manualLayout>
              </c15:layout>
            </c:ext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3.0555555555555454E-2"/>
              <c:y val="-0.2777777777777777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-8.3333333333333332E-3"/>
              <c:y val="-0.2962962962962962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8.3333333333332829E-3"/>
              <c:y val="-0.2268518518518518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2.777777777777676E-3"/>
              <c:y val="-0.2962962962962963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2.777777777777676E-3"/>
              <c:y val="-0.2361111111111111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6.6722222222222224E-2"/>
                  <c:h val="7.4004811898512685E-2"/>
                </c:manualLayout>
              </c15:layout>
            </c:ext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3.0555555555555454E-2"/>
              <c:y val="-0.2777777777777777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-8.3333333333333332E-3"/>
              <c:y val="-0.2962962962962962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8.3333333333332829E-3"/>
              <c:y val="-0.2268518518518518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2.777777777777676E-3"/>
              <c:y val="-0.2962962962962963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2.777777777777676E-3"/>
              <c:y val="-0.2361111111111111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6.6722222222222224E-2"/>
                  <c:h val="7.4004811898512685E-2"/>
                </c:manualLayout>
              </c15:layout>
            </c:ext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3.0555555555555454E-2"/>
              <c:y val="-0.2777777777777777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v>Series1</c:v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64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13-18 Years</c:v>
              </c:pt>
              <c:pt idx="1">
                <c:v>19-24 Years</c:v>
              </c:pt>
              <c:pt idx="2">
                <c:v>2-5 Years</c:v>
              </c:pt>
              <c:pt idx="3">
                <c:v>25-30 Years</c:v>
              </c:pt>
              <c:pt idx="4">
                <c:v>6-12 Years</c:v>
              </c:pt>
            </c:strLit>
          </c:cat>
          <c:val>
            <c:numLit>
              <c:formatCode>General</c:formatCode>
              <c:ptCount val="5"/>
              <c:pt idx="0">
                <c:v>16.8</c:v>
              </c:pt>
              <c:pt idx="1">
                <c:v>31.7</c:v>
              </c:pt>
              <c:pt idx="2">
                <c:v>1.6</c:v>
              </c:pt>
              <c:pt idx="3">
                <c:v>46.2</c:v>
              </c:pt>
              <c:pt idx="4">
                <c:v>7.4</c:v>
              </c:pt>
            </c:numLit>
          </c:val>
          <c:extLst>
            <c:ext xmlns:c16="http://schemas.microsoft.com/office/drawing/2014/chart" uri="{C3380CC4-5D6E-409C-BE32-E72D297353CC}">
              <c16:uniqueId val="{00000000-10A8-4A2D-AE00-F1C80550BA5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9"/>
        <c:shape val="box"/>
        <c:axId val="259011039"/>
        <c:axId val="2075015327"/>
        <c:axId val="0"/>
      </c:bar3DChart>
      <c:catAx>
        <c:axId val="2590110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Age Group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5015327"/>
        <c:crosses val="autoZero"/>
        <c:auto val="1"/>
        <c:lblAlgn val="ctr"/>
        <c:lblOffset val="100"/>
        <c:noMultiLvlLbl val="0"/>
      </c:catAx>
      <c:valAx>
        <c:axId val="2075015327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Sum of Smartphone Sc. 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2590110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[Book1]Pivot Table!PivotTable10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Tablet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pattFill prst="ltDn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solidFill>
              <a:schemeClr val="accent1"/>
            </a:solidFill>
          </a:ln>
          <a:effectLst/>
          <a:sp3d>
            <a:contourClr>
              <a:schemeClr val="accent1"/>
            </a:contourClr>
          </a:sp3d>
        </c:spPr>
        <c:marker>
          <c:symbol val="circle"/>
          <c:size val="6"/>
          <c:spPr>
            <a:solidFill>
              <a:schemeClr val="accent1"/>
            </a:solidFill>
            <a:ln w="9525" cap="flat" cmpd="sng" algn="ctr">
              <a:noFill/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pattFill prst="ltDn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solidFill>
              <a:schemeClr val="accent1"/>
            </a:solidFill>
          </a:ln>
          <a:effectLst/>
          <a:sp3d>
            <a:contourClr>
              <a:schemeClr val="accen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pattFill prst="ltDn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solidFill>
              <a:schemeClr val="accent1"/>
            </a:solidFill>
          </a:ln>
          <a:effectLst/>
          <a:sp3d>
            <a:contourClr>
              <a:schemeClr val="accen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'Pivot Table'!$B$2</c:f>
              <c:strCache>
                <c:ptCount val="1"/>
                <c:pt idx="0">
                  <c:v>Total</c:v>
                </c:pt>
              </c:strCache>
            </c:strRef>
          </c:tx>
          <c:spPr>
            <a:gradFill>
              <a:gsLst>
                <a:gs pos="100000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'Pivot Table'!$A$3:$A$8</c:f>
              <c:strCache>
                <c:ptCount val="5"/>
                <c:pt idx="0">
                  <c:v>13-18 Years</c:v>
                </c:pt>
                <c:pt idx="1">
                  <c:v>19-24 Years</c:v>
                </c:pt>
                <c:pt idx="2">
                  <c:v>2-5 Years</c:v>
                </c:pt>
                <c:pt idx="3">
                  <c:v>25-30 Years</c:v>
                </c:pt>
                <c:pt idx="4">
                  <c:v>6-12 Years</c:v>
                </c:pt>
              </c:strCache>
            </c:strRef>
          </c:cat>
          <c:val>
            <c:numRef>
              <c:f>'Pivot Table'!$B$3:$B$8</c:f>
              <c:numCache>
                <c:formatCode>General</c:formatCode>
                <c:ptCount val="5"/>
                <c:pt idx="0">
                  <c:v>4.3</c:v>
                </c:pt>
                <c:pt idx="1">
                  <c:v>8.3000000000000007</c:v>
                </c:pt>
                <c:pt idx="2">
                  <c:v>0</c:v>
                </c:pt>
                <c:pt idx="3">
                  <c:v>15.5</c:v>
                </c:pt>
                <c:pt idx="4">
                  <c:v>1.1000000000000001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10-4913-86C1-5F582EFE904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gapDepth val="0"/>
        <c:shape val="box"/>
        <c:axId val="272203743"/>
        <c:axId val="272202783"/>
        <c:axId val="0"/>
      </c:bar3DChart>
      <c:catAx>
        <c:axId val="272203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Age Group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2202783"/>
        <c:crosses val="autoZero"/>
        <c:auto val="1"/>
        <c:lblAlgn val="ctr"/>
        <c:lblOffset val="100"/>
        <c:noMultiLvlLbl val="0"/>
      </c:catAx>
      <c:valAx>
        <c:axId val="2722027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Sum of Tablet Screen Time</a:t>
                </a:r>
              </a:p>
            </c:rich>
          </c:tx>
          <c:layout>
            <c:manualLayout>
              <c:xMode val="edge"/>
              <c:yMode val="edge"/>
              <c:x val="4.6635389326334209E-2"/>
              <c:y val="0.1701367016622922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220374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3810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pivotSource>
    <c:name>[Book1]Pivot Table!PivotTable10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TV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2235495345848561"/>
          <c:y val="0.12824006488240064"/>
          <c:w val="0.73381087918472099"/>
          <c:h val="0.68304410853752773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'Pivot Table'!$B$2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Table'!$A$3:$A$8</c:f>
              <c:strCache>
                <c:ptCount val="5"/>
                <c:pt idx="0">
                  <c:v>13-18 Years</c:v>
                </c:pt>
                <c:pt idx="1">
                  <c:v>19-24 Years</c:v>
                </c:pt>
                <c:pt idx="2">
                  <c:v>2-5 Years</c:v>
                </c:pt>
                <c:pt idx="3">
                  <c:v>25-30 Years</c:v>
                </c:pt>
                <c:pt idx="4">
                  <c:v>6-12 Years</c:v>
                </c:pt>
              </c:strCache>
            </c:strRef>
          </c:cat>
          <c:val>
            <c:numRef>
              <c:f>'Pivot Table'!$B$3:$B$8</c:f>
              <c:numCache>
                <c:formatCode>General</c:formatCode>
                <c:ptCount val="5"/>
                <c:pt idx="0">
                  <c:v>4.3</c:v>
                </c:pt>
                <c:pt idx="1">
                  <c:v>8.3000000000000007</c:v>
                </c:pt>
                <c:pt idx="2">
                  <c:v>0</c:v>
                </c:pt>
                <c:pt idx="3">
                  <c:v>15.5</c:v>
                </c:pt>
                <c:pt idx="4">
                  <c:v>1.1000000000000001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BA-453E-BDAA-B1AD62D157F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259012959"/>
        <c:axId val="259009599"/>
        <c:axId val="64513439"/>
      </c:bar3DChart>
      <c:catAx>
        <c:axId val="2590129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Age Group</a:t>
                </a:r>
              </a:p>
            </c:rich>
          </c:tx>
          <c:layout>
            <c:manualLayout>
              <c:xMode val="edge"/>
              <c:yMode val="edge"/>
              <c:x val="0.36369028871391074"/>
              <c:y val="0.793786453776611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9009599"/>
        <c:crosses val="autoZero"/>
        <c:auto val="1"/>
        <c:lblAlgn val="ctr"/>
        <c:lblOffset val="100"/>
        <c:noMultiLvlLbl val="0"/>
      </c:catAx>
      <c:valAx>
        <c:axId val="259009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Sum of TV Screen 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9012959"/>
        <c:crosses val="autoZero"/>
        <c:crossBetween val="between"/>
      </c:valAx>
      <c:serAx>
        <c:axId val="64513439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9009599"/>
        <c:crosses val="autoZero"/>
      </c:ser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3810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[Book1]Pivot Table!PivotTable10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dLbl>
          <c:idx val="0"/>
          <c:layout>
            <c:manualLayout>
              <c:x val="1.6666666666666666E-2"/>
              <c:y val="-0.21759259259259259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dLbl>
          <c:idx val="0"/>
          <c:layout>
            <c:manualLayout>
              <c:x val="9.7222222222222127E-2"/>
              <c:y val="-0.13425925925925927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dLbl>
          <c:idx val="0"/>
          <c:layout>
            <c:manualLayout>
              <c:x val="1.6666666666666566E-2"/>
              <c:y val="-0.21296296296296297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dLbl>
          <c:idx val="0"/>
          <c:layout>
            <c:manualLayout>
              <c:x val="-1.6666666666666718E-2"/>
              <c:y val="-0.19444444444444448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dLbl>
          <c:idx val="0"/>
          <c:layout>
            <c:manualLayout>
              <c:x val="-2.5000000000000026E-2"/>
              <c:y val="-0.31944444444444448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dLbl>
          <c:idx val="0"/>
          <c:layout>
            <c:manualLayout>
              <c:x val="-2.5000000000000026E-2"/>
              <c:y val="-0.31944444444444448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dLbl>
          <c:idx val="0"/>
          <c:layout>
            <c:manualLayout>
              <c:x val="-1.6666666666666718E-2"/>
              <c:y val="-0.19444444444444448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dLbl>
          <c:idx val="0"/>
          <c:layout>
            <c:manualLayout>
              <c:x val="1.6666666666666566E-2"/>
              <c:y val="-0.21296296296296297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dLbl>
          <c:idx val="0"/>
          <c:layout>
            <c:manualLayout>
              <c:x val="1.6666666666666666E-2"/>
              <c:y val="-0.21759259259259259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dLbl>
          <c:idx val="0"/>
          <c:layout>
            <c:manualLayout>
              <c:x val="9.7222222222222127E-2"/>
              <c:y val="-0.13425925925925927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dLbl>
          <c:idx val="0"/>
          <c:layout>
            <c:manualLayout>
              <c:x val="-2.5000000000000026E-2"/>
              <c:y val="-0.31944444444444448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dLbl>
          <c:idx val="0"/>
          <c:layout>
            <c:manualLayout>
              <c:x val="-1.6666666666666718E-2"/>
              <c:y val="-0.19444444444444448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dLbl>
          <c:idx val="0"/>
          <c:layout>
            <c:manualLayout>
              <c:x val="1.6666666666666566E-2"/>
              <c:y val="-0.21296296296296297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6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dLbl>
          <c:idx val="0"/>
          <c:layout>
            <c:manualLayout>
              <c:x val="1.6666666666666666E-2"/>
              <c:y val="-0.21759259259259259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7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dLbl>
          <c:idx val="0"/>
          <c:layout>
            <c:manualLayout>
              <c:x val="9.7222222222222127E-2"/>
              <c:y val="-0.13425925925925927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8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9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dLbl>
          <c:idx val="0"/>
          <c:layout>
            <c:manualLayout>
              <c:x val="-2.5000000000000026E-2"/>
              <c:y val="-0.31944444444444448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0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dLbl>
          <c:idx val="0"/>
          <c:layout>
            <c:manualLayout>
              <c:x val="-1.6666666666666718E-2"/>
              <c:y val="-0.19444444444444448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1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dLbl>
          <c:idx val="0"/>
          <c:layout>
            <c:manualLayout>
              <c:x val="1.6666666666666566E-2"/>
              <c:y val="-0.21296296296296297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2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dLbl>
          <c:idx val="0"/>
          <c:layout>
            <c:manualLayout>
              <c:x val="1.6666666666666666E-2"/>
              <c:y val="-0.21759259259259259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3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dLbl>
          <c:idx val="0"/>
          <c:layout>
            <c:manualLayout>
              <c:x val="9.7222222222222127E-2"/>
              <c:y val="-0.13425925925925927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4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5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dLbl>
          <c:idx val="0"/>
          <c:layout>
            <c:manualLayout>
              <c:x val="-2.5000000000000026E-2"/>
              <c:y val="-0.31944444444444448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6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dLbl>
          <c:idx val="0"/>
          <c:layout>
            <c:manualLayout>
              <c:x val="-1.6666666666666718E-2"/>
              <c:y val="-0.19444444444444448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7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dLbl>
          <c:idx val="0"/>
          <c:layout>
            <c:manualLayout>
              <c:x val="1.6666666666666566E-2"/>
              <c:y val="-0.21296296296296297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8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dLbl>
          <c:idx val="0"/>
          <c:layout>
            <c:manualLayout>
              <c:x val="1.6666666666666666E-2"/>
              <c:y val="-0.21759259259259259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9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dLbl>
          <c:idx val="0"/>
          <c:layout>
            <c:manualLayout>
              <c:x val="9.7222222222222127E-2"/>
              <c:y val="-0.13425925925925927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'Pivot Table'!$B$2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/>
          </c:spPr>
          <c:invertIfNegative val="0"/>
          <c:dLbls>
            <c:dLbl>
              <c:idx val="0"/>
              <c:layout>
                <c:manualLayout>
                  <c:x val="-2.5000000000000026E-2"/>
                  <c:y val="-0.31944444444444448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D7E-4F75-BC5B-A2B3B3995E5E}"/>
                </c:ext>
              </c:extLst>
            </c:dLbl>
            <c:dLbl>
              <c:idx val="1"/>
              <c:layout>
                <c:manualLayout>
                  <c:x val="-1.6666666666666718E-2"/>
                  <c:y val="-0.19444444444444448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D7E-4F75-BC5B-A2B3B3995E5E}"/>
                </c:ext>
              </c:extLst>
            </c:dLbl>
            <c:dLbl>
              <c:idx val="2"/>
              <c:layout>
                <c:manualLayout>
                  <c:x val="1.6666666666666566E-2"/>
                  <c:y val="-0.21296296296296297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D7E-4F75-BC5B-A2B3B3995E5E}"/>
                </c:ext>
              </c:extLst>
            </c:dLbl>
            <c:dLbl>
              <c:idx val="3"/>
              <c:layout>
                <c:manualLayout>
                  <c:x val="1.6666666666666666E-2"/>
                  <c:y val="-0.21759259259259259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D7E-4F75-BC5B-A2B3B3995E5E}"/>
                </c:ext>
              </c:extLst>
            </c:dLbl>
            <c:dLbl>
              <c:idx val="4"/>
              <c:layout>
                <c:manualLayout>
                  <c:x val="9.7222222222222127E-2"/>
                  <c:y val="-0.13425925925925927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D7E-4F75-BC5B-A2B3B3995E5E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'Pivot Table'!$A$3:$A$8</c:f>
              <c:strCache>
                <c:ptCount val="5"/>
                <c:pt idx="0">
                  <c:v>13-18 Years</c:v>
                </c:pt>
                <c:pt idx="1">
                  <c:v>19-24 Years</c:v>
                </c:pt>
                <c:pt idx="2">
                  <c:v>2-5 Years</c:v>
                </c:pt>
                <c:pt idx="3">
                  <c:v>25-30 Years</c:v>
                </c:pt>
                <c:pt idx="4">
                  <c:v>6-12 Years</c:v>
                </c:pt>
              </c:strCache>
            </c:strRef>
          </c:cat>
          <c:val>
            <c:numRef>
              <c:f>'Pivot Table'!$B$3:$B$8</c:f>
              <c:numCache>
                <c:formatCode>General</c:formatCode>
                <c:ptCount val="5"/>
                <c:pt idx="0">
                  <c:v>4.3</c:v>
                </c:pt>
                <c:pt idx="1">
                  <c:v>8.3000000000000007</c:v>
                </c:pt>
                <c:pt idx="2">
                  <c:v>0</c:v>
                </c:pt>
                <c:pt idx="3">
                  <c:v>15.5</c:v>
                </c:pt>
                <c:pt idx="4">
                  <c:v>1.1000000000000001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D7E-4F75-BC5B-A2B3B3995E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10780783"/>
        <c:axId val="210782223"/>
        <c:axId val="0"/>
      </c:bar3DChart>
      <c:catAx>
        <c:axId val="2107807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Age Group</a:t>
                </a:r>
              </a:p>
            </c:rich>
          </c:tx>
          <c:layout>
            <c:manualLayout>
              <c:xMode val="edge"/>
              <c:yMode val="edge"/>
              <c:x val="0.46721609798775154"/>
              <c:y val="0.862703776611256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782223"/>
        <c:crosses val="autoZero"/>
        <c:auto val="1"/>
        <c:lblAlgn val="ctr"/>
        <c:lblOffset val="100"/>
        <c:noMultiLvlLbl val="0"/>
      </c:catAx>
      <c:valAx>
        <c:axId val="210782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Sum of PC Screen 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78078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2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3">
                  <a:shade val="51000"/>
                  <a:satMod val="130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hade val="51000"/>
                    <a:satMod val="13000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162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3">
                  <a:shade val="51000"/>
                  <a:satMod val="130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hade val="51000"/>
                    <a:satMod val="13000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162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3">
                  <a:shade val="51000"/>
                  <a:satMod val="130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3">
                  <a:shade val="51000"/>
                  <a:satMod val="130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3">
                  <a:shade val="51000"/>
                  <a:satMod val="130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3">
                  <a:shade val="51000"/>
                  <a:satMod val="130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v>Total</c:v>
          </c:tx>
          <c:spPr>
            <a:gradFill rotWithShape="1">
              <a:gsLst>
                <a:gs pos="0">
                  <a:schemeClr val="accent3">
                    <a:shade val="51000"/>
                    <a:satMod val="13000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-3.2529331735098223E-17"/>
                  <c:y val="-0.125490744244223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345-46A5-98AE-E145C9EDED62}"/>
                </c:ext>
              </c:extLst>
            </c:dLbl>
            <c:dLbl>
              <c:idx val="1"/>
              <c:layout>
                <c:manualLayout>
                  <c:x val="-6.5058663470196446E-17"/>
                  <c:y val="-7.34579966307651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345-46A5-98AE-E145C9EDED62}"/>
                </c:ext>
              </c:extLst>
            </c:dLbl>
            <c:dLbl>
              <c:idx val="2"/>
              <c:layout>
                <c:manualLayout>
                  <c:x val="5.3230430481896063E-3"/>
                  <c:y val="-0.125490744244223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345-46A5-98AE-E145C9EDED62}"/>
                </c:ext>
              </c:extLst>
            </c:dLbl>
            <c:dLbl>
              <c:idx val="3"/>
              <c:layout>
                <c:manualLayout>
                  <c:x val="5.3230430481894762E-3"/>
                  <c:y val="-3.97897481749977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345-46A5-98AE-E145C9EDED62}"/>
                </c:ext>
              </c:extLst>
            </c:dLbl>
            <c:dLbl>
              <c:idx val="4"/>
              <c:layout>
                <c:manualLayout>
                  <c:x val="-1.0646086096379213E-2"/>
                  <c:y val="-0.131612243963454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345-46A5-98AE-E145C9EDED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13-18 Years</c:v>
              </c:pt>
              <c:pt idx="1">
                <c:v>19-24 Years</c:v>
              </c:pt>
              <c:pt idx="2">
                <c:v>2-5 Years</c:v>
              </c:pt>
              <c:pt idx="3">
                <c:v>25-30 Years</c:v>
              </c:pt>
              <c:pt idx="4">
                <c:v>6-12 Years</c:v>
              </c:pt>
            </c:strLit>
          </c:cat>
          <c:val>
            <c:numLit>
              <c:formatCode>General</c:formatCode>
              <c:ptCount val="5"/>
              <c:pt idx="0">
                <c:v>31.9</c:v>
              </c:pt>
              <c:pt idx="1">
                <c:v>52</c:v>
              </c:pt>
              <c:pt idx="2">
                <c:v>7.8</c:v>
              </c:pt>
              <c:pt idx="3">
                <c:v>67.3</c:v>
              </c:pt>
              <c:pt idx="4">
                <c:v>22.5</c:v>
              </c:pt>
            </c:numLit>
          </c:val>
          <c:extLst>
            <c:ext xmlns:c16="http://schemas.microsoft.com/office/drawing/2014/chart" uri="{C3380CC4-5D6E-409C-BE32-E72D297353CC}">
              <c16:uniqueId val="{00000000-5345-46A5-98AE-E145C9EDED6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339709423"/>
        <c:axId val="1339703183"/>
        <c:axId val="0"/>
      </c:bar3DChart>
      <c:catAx>
        <c:axId val="1339709423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703183"/>
        <c:crosses val="autoZero"/>
        <c:auto val="1"/>
        <c:lblAlgn val="ctr"/>
        <c:lblOffset val="100"/>
        <c:noMultiLvlLbl val="0"/>
      </c:catAx>
      <c:valAx>
        <c:axId val="133970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70942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pivotSource>
    <c:name>[Project Excel.xlsx]Pivot Table!PivotTable2</c:name>
    <c:fmtId val="-1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pattFill prst="narHorz">
            <a:fgClr>
              <a:schemeClr val="accent3"/>
            </a:fgClr>
            <a:bgClr>
              <a:schemeClr val="accent3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3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pattFill prst="narHorz">
            <a:fgClr>
              <a:schemeClr val="accent3"/>
            </a:fgClr>
            <a:bgClr>
              <a:schemeClr val="accent3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3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pattFill prst="narHorz">
            <a:fgClr>
              <a:schemeClr val="accent3"/>
            </a:fgClr>
            <a:bgClr>
              <a:schemeClr val="accent3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3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pattFill prst="narHorz">
            <a:fgClr>
              <a:schemeClr val="accent3"/>
            </a:fgClr>
            <a:bgClr>
              <a:schemeClr val="accent3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3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pattFill prst="narHorz">
            <a:fgClr>
              <a:schemeClr val="accent3"/>
            </a:fgClr>
            <a:bgClr>
              <a:schemeClr val="accent3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3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'Pivot Table'!$B$2</c:f>
              <c:strCache>
                <c:ptCount val="1"/>
                <c:pt idx="0">
                  <c:v>Total</c:v>
                </c:pt>
              </c:strCache>
            </c:strRef>
          </c:tx>
          <c:spPr>
            <a:gradFill flip="none" rotWithShape="1">
              <a:gsLst>
                <a:gs pos="0">
                  <a:schemeClr val="accent3"/>
                </a:gs>
                <a:gs pos="75000">
                  <a:schemeClr val="accent3">
                    <a:lumMod val="60000"/>
                    <a:lumOff val="40000"/>
                  </a:schemeClr>
                </a:gs>
                <a:gs pos="51000">
                  <a:schemeClr val="accent3">
                    <a:alpha val="75000"/>
                  </a:schemeClr>
                </a:gs>
                <a:gs pos="100000">
                  <a:schemeClr val="accent3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'Pivot Table'!$A$3:$A$9</c:f>
              <c:strCache>
                <c:ptCount val="6"/>
                <c:pt idx="0">
                  <c:v>13-18 Years</c:v>
                </c:pt>
                <c:pt idx="1">
                  <c:v>13-20 Years</c:v>
                </c:pt>
                <c:pt idx="2">
                  <c:v>19-24 Years</c:v>
                </c:pt>
                <c:pt idx="3">
                  <c:v>2-5 Years</c:v>
                </c:pt>
                <c:pt idx="4">
                  <c:v>25-30 Years</c:v>
                </c:pt>
                <c:pt idx="5">
                  <c:v>6-12 Years</c:v>
                </c:pt>
              </c:strCache>
            </c:strRef>
          </c:cat>
          <c:val>
            <c:numRef>
              <c:f>'Pivot Table'!$B$3:$B$9</c:f>
              <c:numCache>
                <c:formatCode>General</c:formatCode>
                <c:ptCount val="6"/>
                <c:pt idx="0">
                  <c:v>16.8</c:v>
                </c:pt>
                <c:pt idx="1">
                  <c:v>2</c:v>
                </c:pt>
                <c:pt idx="2">
                  <c:v>31.7</c:v>
                </c:pt>
                <c:pt idx="3">
                  <c:v>1.6</c:v>
                </c:pt>
                <c:pt idx="4">
                  <c:v>46.2</c:v>
                </c:pt>
                <c:pt idx="5">
                  <c:v>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6E-4744-95A9-A1C5998EAAF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55"/>
        <c:overlap val="-70"/>
        <c:axId val="1339696943"/>
        <c:axId val="1339695983"/>
      </c:barChart>
      <c:catAx>
        <c:axId val="1339696943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695983"/>
        <c:crosses val="autoZero"/>
        <c:auto val="1"/>
        <c:lblAlgn val="ctr"/>
        <c:lblOffset val="100"/>
        <c:noMultiLvlLbl val="0"/>
      </c:catAx>
      <c:valAx>
        <c:axId val="1339695983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69694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6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3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064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alpha val="0"/>
            </a:schemeClr>
          </a:gs>
          <a:gs pos="50000">
            <a:schemeClr val="phClr"/>
          </a:gs>
        </a:gsLst>
        <a:lin ang="5400000" scaled="0"/>
      </a:gradFill>
      <a:sp3d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4D423-9D3B-9A36-CE12-9132993EF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72FD2D-0433-4344-A061-323D6BE00510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30/01/2025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0AFF63-B61B-03BB-F883-03D7F551E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98B60-D9B7-CAA2-995A-24DC2791F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DF207E-86FB-4227-8F1B-709185B2D72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045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26F8B-4207-96BF-45D9-58C4B6B71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3BC4E-CE33-748B-390A-5108C6544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52D8C-BCD2-28B4-2252-0249EF814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72FD2D-0433-4344-A061-323D6BE00510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30/01/2025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97CDD-DA7B-E1B8-11DB-E66E8A5B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652E8-147E-6B60-8F4B-06163307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DF207E-86FB-4227-8F1B-709185B2D72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543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1/30/2025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667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9295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CB936-C99B-6805-7A3B-78432E828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E11C3C-4DEA-8A9C-2D9F-96A44741A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443E8-79EC-AFDC-1292-048990D7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771B6-6A63-455F-8EA5-B5C7BDBA472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1/30/2025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D285E-6275-E644-42D3-E58295EFA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E884E-82D7-399E-6B3E-9DE3CF46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A9DC5E-ECE7-4928-AAC2-C6E47284B60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029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40928E-DD1A-FD31-BA89-22B94A7F6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15A91-0948-2693-1055-A9FBE0BCF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E0B72-D3A3-4F67-23F3-943C643073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72FD2D-0433-4344-A061-323D6BE00510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0F6EB-0551-1CE2-C713-0C923B5254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A5361-ADDA-ACF6-D1F4-AB9BC653B6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DF207E-86FB-4227-8F1B-709185B2D7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07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72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215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A26F3F-9937-41CF-87A7-E3869E9CB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8ECE9-FCE5-41EC-B76D-F07047853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F3E0B-78A9-40BA-9397-E6BC0038A7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058EE-3DBE-4305-881A-913B9A6AAECB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F7C6F-99FF-44EB-A0A1-0E645BAB0C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97B3E-18E1-4022-B2D2-E6EB9C04F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34F25-66D6-47A5-A91B-82BC2750A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7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ark waves of glass">
            <a:extLst>
              <a:ext uri="{FF2B5EF4-FFF2-40B4-BE49-F238E27FC236}">
                <a16:creationId xmlns:a16="http://schemas.microsoft.com/office/drawing/2014/main" id="{74FBF13F-CE61-7B19-3B12-61FDE2A1D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/>
        </p:blipFill>
        <p:spPr>
          <a:xfrm>
            <a:off x="-882" y="261"/>
            <a:ext cx="12191536" cy="6857739"/>
          </a:xfrm>
          <a:prstGeom prst="rect">
            <a:avLst/>
          </a:prstGeom>
        </p:spPr>
      </p:pic>
      <p:pic>
        <p:nvPicPr>
          <p:cNvPr id="9" name="Picture 8" descr="Abstract background of luminous dots">
            <a:extLst>
              <a:ext uri="{FF2B5EF4-FFF2-40B4-BE49-F238E27FC236}">
                <a16:creationId xmlns:a16="http://schemas.microsoft.com/office/drawing/2014/main" id="{37C349CF-17AC-44AA-3171-BDD6256627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/>
        </p:blipFill>
        <p:spPr>
          <a:xfrm>
            <a:off x="12325848" y="261"/>
            <a:ext cx="12191536" cy="6857739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A4D6EE2-3BBB-E2D0-3B8D-E0CAC03A42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398802" y="4333933"/>
                </a:moveTo>
                <a:lnTo>
                  <a:pt x="8399107" y="4333933"/>
                </a:lnTo>
                <a:cubicBezTo>
                  <a:pt x="8400123" y="4339622"/>
                  <a:pt x="8401648" y="4346175"/>
                  <a:pt x="8403680" y="4353592"/>
                </a:cubicBezTo>
                <a:cubicBezTo>
                  <a:pt x="8405710" y="4361009"/>
                  <a:pt x="8408048" y="4368375"/>
                  <a:pt x="8410690" y="4375690"/>
                </a:cubicBezTo>
                <a:lnTo>
                  <a:pt x="8424710" y="4413790"/>
                </a:lnTo>
                <a:lnTo>
                  <a:pt x="8373809" y="4413790"/>
                </a:lnTo>
                <a:lnTo>
                  <a:pt x="8387525" y="4374166"/>
                </a:lnTo>
                <a:cubicBezTo>
                  <a:pt x="8390980" y="4364616"/>
                  <a:pt x="8393519" y="4356386"/>
                  <a:pt x="8395145" y="4349477"/>
                </a:cubicBezTo>
                <a:cubicBezTo>
                  <a:pt x="8396770" y="4342569"/>
                  <a:pt x="8397990" y="4337387"/>
                  <a:pt x="8398802" y="4333933"/>
                </a:cubicBezTo>
                <a:close/>
                <a:moveTo>
                  <a:pt x="5931752" y="4306501"/>
                </a:moveTo>
                <a:cubicBezTo>
                  <a:pt x="5934800" y="4306501"/>
                  <a:pt x="5938661" y="4306856"/>
                  <a:pt x="5943335" y="4307567"/>
                </a:cubicBezTo>
                <a:cubicBezTo>
                  <a:pt x="5948008" y="4308279"/>
                  <a:pt x="5952630" y="4310006"/>
                  <a:pt x="5957203" y="4312749"/>
                </a:cubicBezTo>
                <a:cubicBezTo>
                  <a:pt x="5961775" y="4315492"/>
                  <a:pt x="5965584" y="4319658"/>
                  <a:pt x="5968633" y="4325246"/>
                </a:cubicBezTo>
                <a:cubicBezTo>
                  <a:pt x="5971681" y="4330834"/>
                  <a:pt x="5973204" y="4338505"/>
                  <a:pt x="5973204" y="4348258"/>
                </a:cubicBezTo>
                <a:cubicBezTo>
                  <a:pt x="5973204" y="4363701"/>
                  <a:pt x="5969547" y="4375233"/>
                  <a:pt x="5962231" y="4382853"/>
                </a:cubicBezTo>
                <a:cubicBezTo>
                  <a:pt x="5954917" y="4390473"/>
                  <a:pt x="5942826" y="4394283"/>
                  <a:pt x="5925960" y="4394283"/>
                </a:cubicBezTo>
                <a:cubicBezTo>
                  <a:pt x="5923319" y="4394283"/>
                  <a:pt x="5920779" y="4394131"/>
                  <a:pt x="5918340" y="4393826"/>
                </a:cubicBezTo>
                <a:cubicBezTo>
                  <a:pt x="5915903" y="4393521"/>
                  <a:pt x="5913565" y="4393267"/>
                  <a:pt x="5911330" y="4393064"/>
                </a:cubicBezTo>
                <a:lnTo>
                  <a:pt x="5911330" y="4330580"/>
                </a:lnTo>
                <a:cubicBezTo>
                  <a:pt x="5911330" y="4319810"/>
                  <a:pt x="5913159" y="4313105"/>
                  <a:pt x="5916817" y="4310463"/>
                </a:cubicBezTo>
                <a:cubicBezTo>
                  <a:pt x="5920474" y="4307821"/>
                  <a:pt x="5925452" y="4306501"/>
                  <a:pt x="5931752" y="4306501"/>
                </a:cubicBezTo>
                <a:close/>
                <a:moveTo>
                  <a:pt x="5503127" y="4306501"/>
                </a:moveTo>
                <a:cubicBezTo>
                  <a:pt x="5506988" y="4306501"/>
                  <a:pt x="5511255" y="4306958"/>
                  <a:pt x="5515928" y="4307872"/>
                </a:cubicBezTo>
                <a:cubicBezTo>
                  <a:pt x="5520603" y="4308787"/>
                  <a:pt x="5525072" y="4310717"/>
                  <a:pt x="5529339" y="4313663"/>
                </a:cubicBezTo>
                <a:cubicBezTo>
                  <a:pt x="5533606" y="4316610"/>
                  <a:pt x="5537112" y="4321131"/>
                  <a:pt x="5539856" y="4327227"/>
                </a:cubicBezTo>
                <a:cubicBezTo>
                  <a:pt x="5542598" y="4333323"/>
                  <a:pt x="5543970" y="4341451"/>
                  <a:pt x="5543970" y="4351611"/>
                </a:cubicBezTo>
                <a:cubicBezTo>
                  <a:pt x="5543970" y="4367054"/>
                  <a:pt x="5540261" y="4378992"/>
                  <a:pt x="5532845" y="4387425"/>
                </a:cubicBezTo>
                <a:cubicBezTo>
                  <a:pt x="5525428" y="4395858"/>
                  <a:pt x="5513286" y="4400074"/>
                  <a:pt x="5496421" y="4400074"/>
                </a:cubicBezTo>
                <a:cubicBezTo>
                  <a:pt x="5491545" y="4400074"/>
                  <a:pt x="5486972" y="4399769"/>
                  <a:pt x="5482705" y="4399160"/>
                </a:cubicBezTo>
                <a:lnTo>
                  <a:pt x="5482705" y="4330580"/>
                </a:lnTo>
                <a:cubicBezTo>
                  <a:pt x="5482705" y="4319810"/>
                  <a:pt x="5484534" y="4313105"/>
                  <a:pt x="5488192" y="4310463"/>
                </a:cubicBezTo>
                <a:cubicBezTo>
                  <a:pt x="5491849" y="4307821"/>
                  <a:pt x="5496827" y="4306501"/>
                  <a:pt x="5503127" y="4306501"/>
                </a:cubicBezTo>
                <a:close/>
                <a:moveTo>
                  <a:pt x="4779227" y="4306501"/>
                </a:moveTo>
                <a:cubicBezTo>
                  <a:pt x="4782275" y="4306501"/>
                  <a:pt x="4786136" y="4306856"/>
                  <a:pt x="4790809" y="4307567"/>
                </a:cubicBezTo>
                <a:cubicBezTo>
                  <a:pt x="4795483" y="4308279"/>
                  <a:pt x="4800106" y="4310006"/>
                  <a:pt x="4804678" y="4312749"/>
                </a:cubicBezTo>
                <a:cubicBezTo>
                  <a:pt x="4809250" y="4315492"/>
                  <a:pt x="4813059" y="4319658"/>
                  <a:pt x="4816108" y="4325246"/>
                </a:cubicBezTo>
                <a:cubicBezTo>
                  <a:pt x="4819156" y="4330834"/>
                  <a:pt x="4820679" y="4338505"/>
                  <a:pt x="4820679" y="4348258"/>
                </a:cubicBezTo>
                <a:cubicBezTo>
                  <a:pt x="4820679" y="4363701"/>
                  <a:pt x="4817022" y="4375233"/>
                  <a:pt x="4809707" y="4382853"/>
                </a:cubicBezTo>
                <a:cubicBezTo>
                  <a:pt x="4802392" y="4390473"/>
                  <a:pt x="4790301" y="4394283"/>
                  <a:pt x="4773436" y="4394283"/>
                </a:cubicBezTo>
                <a:cubicBezTo>
                  <a:pt x="4770794" y="4394283"/>
                  <a:pt x="4768254" y="4394131"/>
                  <a:pt x="4765816" y="4393826"/>
                </a:cubicBezTo>
                <a:cubicBezTo>
                  <a:pt x="4763377" y="4393521"/>
                  <a:pt x="4761040" y="4393267"/>
                  <a:pt x="4758805" y="4393064"/>
                </a:cubicBezTo>
                <a:lnTo>
                  <a:pt x="4758805" y="4330580"/>
                </a:lnTo>
                <a:cubicBezTo>
                  <a:pt x="4758805" y="4319810"/>
                  <a:pt x="4760634" y="4313105"/>
                  <a:pt x="4764292" y="4310463"/>
                </a:cubicBezTo>
                <a:cubicBezTo>
                  <a:pt x="4767950" y="4307821"/>
                  <a:pt x="4772928" y="4306501"/>
                  <a:pt x="4779227" y="4306501"/>
                </a:cubicBezTo>
                <a:close/>
                <a:moveTo>
                  <a:pt x="9582493" y="4303148"/>
                </a:moveTo>
                <a:cubicBezTo>
                  <a:pt x="9596717" y="4302741"/>
                  <a:pt x="9608350" y="4306602"/>
                  <a:pt x="9617392" y="4314730"/>
                </a:cubicBezTo>
                <a:cubicBezTo>
                  <a:pt x="9626435" y="4322858"/>
                  <a:pt x="9633192" y="4334034"/>
                  <a:pt x="9637662" y="4348258"/>
                </a:cubicBezTo>
                <a:cubicBezTo>
                  <a:pt x="9642132" y="4362482"/>
                  <a:pt x="9644368" y="4378941"/>
                  <a:pt x="9644368" y="4397636"/>
                </a:cubicBezTo>
                <a:cubicBezTo>
                  <a:pt x="9644368" y="4406983"/>
                  <a:pt x="9643453" y="4416584"/>
                  <a:pt x="9641624" y="4426439"/>
                </a:cubicBezTo>
                <a:cubicBezTo>
                  <a:pt x="9639796" y="4436295"/>
                  <a:pt x="9636748" y="4445388"/>
                  <a:pt x="9632480" y="4453719"/>
                </a:cubicBezTo>
                <a:cubicBezTo>
                  <a:pt x="9628214" y="4462050"/>
                  <a:pt x="9622524" y="4468807"/>
                  <a:pt x="9615412" y="4473988"/>
                </a:cubicBezTo>
                <a:cubicBezTo>
                  <a:pt x="9608300" y="4479170"/>
                  <a:pt x="9599460" y="4481761"/>
                  <a:pt x="9588894" y="4481761"/>
                </a:cubicBezTo>
                <a:cubicBezTo>
                  <a:pt x="9577312" y="4481761"/>
                  <a:pt x="9567558" y="4478814"/>
                  <a:pt x="9559634" y="4472921"/>
                </a:cubicBezTo>
                <a:cubicBezTo>
                  <a:pt x="9551708" y="4467029"/>
                  <a:pt x="9545409" y="4459307"/>
                  <a:pt x="9540736" y="4449757"/>
                </a:cubicBezTo>
                <a:cubicBezTo>
                  <a:pt x="9536062" y="4440206"/>
                  <a:pt x="9532658" y="4430046"/>
                  <a:pt x="9530524" y="4419277"/>
                </a:cubicBezTo>
                <a:cubicBezTo>
                  <a:pt x="9528391" y="4408507"/>
                  <a:pt x="9527324" y="4398347"/>
                  <a:pt x="9527324" y="4388797"/>
                </a:cubicBezTo>
                <a:cubicBezTo>
                  <a:pt x="9527324" y="4379449"/>
                  <a:pt x="9528238" y="4369797"/>
                  <a:pt x="9530068" y="4359841"/>
                </a:cubicBezTo>
                <a:cubicBezTo>
                  <a:pt x="9531896" y="4349884"/>
                  <a:pt x="9534944" y="4340689"/>
                  <a:pt x="9539212" y="4332256"/>
                </a:cubicBezTo>
                <a:cubicBezTo>
                  <a:pt x="9543479" y="4323823"/>
                  <a:pt x="9549168" y="4316915"/>
                  <a:pt x="9556280" y="4311530"/>
                </a:cubicBezTo>
                <a:cubicBezTo>
                  <a:pt x="9563392" y="4306145"/>
                  <a:pt x="9572130" y="4303351"/>
                  <a:pt x="9582493" y="4303148"/>
                </a:cubicBezTo>
                <a:close/>
                <a:moveTo>
                  <a:pt x="3857969" y="4303148"/>
                </a:moveTo>
                <a:cubicBezTo>
                  <a:pt x="3872193" y="4302741"/>
                  <a:pt x="3883826" y="4306602"/>
                  <a:pt x="3892869" y="4314730"/>
                </a:cubicBezTo>
                <a:cubicBezTo>
                  <a:pt x="3901911" y="4322858"/>
                  <a:pt x="3908667" y="4334034"/>
                  <a:pt x="3913137" y="4348258"/>
                </a:cubicBezTo>
                <a:cubicBezTo>
                  <a:pt x="3917608" y="4362482"/>
                  <a:pt x="3919843" y="4378941"/>
                  <a:pt x="3919843" y="4397636"/>
                </a:cubicBezTo>
                <a:cubicBezTo>
                  <a:pt x="3919843" y="4406983"/>
                  <a:pt x="3918929" y="4416584"/>
                  <a:pt x="3917100" y="4426439"/>
                </a:cubicBezTo>
                <a:cubicBezTo>
                  <a:pt x="3915271" y="4436295"/>
                  <a:pt x="3912223" y="4445388"/>
                  <a:pt x="3907956" y="4453719"/>
                </a:cubicBezTo>
                <a:cubicBezTo>
                  <a:pt x="3903689" y="4462050"/>
                  <a:pt x="3897999" y="4468807"/>
                  <a:pt x="3890887" y="4473988"/>
                </a:cubicBezTo>
                <a:cubicBezTo>
                  <a:pt x="3883775" y="4479170"/>
                  <a:pt x="3874936" y="4481761"/>
                  <a:pt x="3864370" y="4481761"/>
                </a:cubicBezTo>
                <a:cubicBezTo>
                  <a:pt x="3852787" y="4481761"/>
                  <a:pt x="3843033" y="4478814"/>
                  <a:pt x="3835109" y="4472921"/>
                </a:cubicBezTo>
                <a:cubicBezTo>
                  <a:pt x="3827184" y="4467029"/>
                  <a:pt x="3820885" y="4459307"/>
                  <a:pt x="3816211" y="4449757"/>
                </a:cubicBezTo>
                <a:cubicBezTo>
                  <a:pt x="3811538" y="4440206"/>
                  <a:pt x="3808134" y="4430046"/>
                  <a:pt x="3806000" y="4419277"/>
                </a:cubicBezTo>
                <a:cubicBezTo>
                  <a:pt x="3803867" y="4408507"/>
                  <a:pt x="3802800" y="4398347"/>
                  <a:pt x="3802800" y="4388797"/>
                </a:cubicBezTo>
                <a:cubicBezTo>
                  <a:pt x="3802800" y="4379449"/>
                  <a:pt x="3803714" y="4369797"/>
                  <a:pt x="3805543" y="4359841"/>
                </a:cubicBezTo>
                <a:cubicBezTo>
                  <a:pt x="3807372" y="4349884"/>
                  <a:pt x="3810420" y="4340689"/>
                  <a:pt x="3814687" y="4332256"/>
                </a:cubicBezTo>
                <a:cubicBezTo>
                  <a:pt x="3818954" y="4323823"/>
                  <a:pt x="3824644" y="4316915"/>
                  <a:pt x="3831756" y="4311530"/>
                </a:cubicBezTo>
                <a:cubicBezTo>
                  <a:pt x="3838868" y="4306145"/>
                  <a:pt x="3847606" y="4303351"/>
                  <a:pt x="3857969" y="4303148"/>
                </a:cubicBezTo>
                <a:close/>
                <a:moveTo>
                  <a:pt x="3095969" y="4303148"/>
                </a:moveTo>
                <a:cubicBezTo>
                  <a:pt x="3110193" y="4302741"/>
                  <a:pt x="3121826" y="4306602"/>
                  <a:pt x="3130868" y="4314730"/>
                </a:cubicBezTo>
                <a:cubicBezTo>
                  <a:pt x="3139911" y="4322858"/>
                  <a:pt x="3146667" y="4334034"/>
                  <a:pt x="3151138" y="4348258"/>
                </a:cubicBezTo>
                <a:cubicBezTo>
                  <a:pt x="3155608" y="4362482"/>
                  <a:pt x="3157843" y="4378941"/>
                  <a:pt x="3157843" y="4397636"/>
                </a:cubicBezTo>
                <a:cubicBezTo>
                  <a:pt x="3157843" y="4406983"/>
                  <a:pt x="3156929" y="4416584"/>
                  <a:pt x="3155100" y="4426439"/>
                </a:cubicBezTo>
                <a:cubicBezTo>
                  <a:pt x="3153271" y="4436295"/>
                  <a:pt x="3150223" y="4445388"/>
                  <a:pt x="3145956" y="4453719"/>
                </a:cubicBezTo>
                <a:cubicBezTo>
                  <a:pt x="3141689" y="4462050"/>
                  <a:pt x="3135999" y="4468807"/>
                  <a:pt x="3128887" y="4473988"/>
                </a:cubicBezTo>
                <a:cubicBezTo>
                  <a:pt x="3121775" y="4479170"/>
                  <a:pt x="3112936" y="4481761"/>
                  <a:pt x="3102370" y="4481761"/>
                </a:cubicBezTo>
                <a:cubicBezTo>
                  <a:pt x="3090787" y="4481761"/>
                  <a:pt x="3081033" y="4478814"/>
                  <a:pt x="3073109" y="4472921"/>
                </a:cubicBezTo>
                <a:cubicBezTo>
                  <a:pt x="3065184" y="4467029"/>
                  <a:pt x="3058885" y="4459307"/>
                  <a:pt x="3054211" y="4449757"/>
                </a:cubicBezTo>
                <a:cubicBezTo>
                  <a:pt x="3049538" y="4440206"/>
                  <a:pt x="3046134" y="4430046"/>
                  <a:pt x="3044000" y="4419277"/>
                </a:cubicBezTo>
                <a:cubicBezTo>
                  <a:pt x="3041867" y="4408507"/>
                  <a:pt x="3040800" y="4398347"/>
                  <a:pt x="3040800" y="4388797"/>
                </a:cubicBezTo>
                <a:cubicBezTo>
                  <a:pt x="3040800" y="4379449"/>
                  <a:pt x="3041714" y="4369797"/>
                  <a:pt x="3043543" y="4359841"/>
                </a:cubicBezTo>
                <a:cubicBezTo>
                  <a:pt x="3045372" y="4349884"/>
                  <a:pt x="3048420" y="4340689"/>
                  <a:pt x="3052687" y="4332256"/>
                </a:cubicBezTo>
                <a:cubicBezTo>
                  <a:pt x="3056954" y="4323823"/>
                  <a:pt x="3062644" y="4316915"/>
                  <a:pt x="3069756" y="4311530"/>
                </a:cubicBezTo>
                <a:cubicBezTo>
                  <a:pt x="3076868" y="4306145"/>
                  <a:pt x="3085606" y="4303351"/>
                  <a:pt x="3095969" y="4303148"/>
                </a:cubicBezTo>
                <a:close/>
                <a:moveTo>
                  <a:pt x="9940634" y="4285774"/>
                </a:moveTo>
                <a:lnTo>
                  <a:pt x="9940634" y="4309244"/>
                </a:lnTo>
                <a:cubicBezTo>
                  <a:pt x="9942868" y="4309041"/>
                  <a:pt x="9946475" y="4308888"/>
                  <a:pt x="9951454" y="4308787"/>
                </a:cubicBezTo>
                <a:cubicBezTo>
                  <a:pt x="9956432" y="4308685"/>
                  <a:pt x="9960547" y="4308533"/>
                  <a:pt x="9963798" y="4308329"/>
                </a:cubicBezTo>
                <a:cubicBezTo>
                  <a:pt x="9963391" y="4310971"/>
                  <a:pt x="9963086" y="4314832"/>
                  <a:pt x="9962884" y="4319912"/>
                </a:cubicBezTo>
                <a:cubicBezTo>
                  <a:pt x="9962681" y="4324992"/>
                  <a:pt x="9962579" y="4330275"/>
                  <a:pt x="9962579" y="4335761"/>
                </a:cubicBezTo>
                <a:lnTo>
                  <a:pt x="9963188" y="4452500"/>
                </a:lnTo>
                <a:cubicBezTo>
                  <a:pt x="9963188" y="4460628"/>
                  <a:pt x="9962324" y="4466521"/>
                  <a:pt x="9960598" y="4470178"/>
                </a:cubicBezTo>
                <a:cubicBezTo>
                  <a:pt x="9958870" y="4473836"/>
                  <a:pt x="9956432" y="4476173"/>
                  <a:pt x="9953282" y="4477189"/>
                </a:cubicBezTo>
                <a:cubicBezTo>
                  <a:pt x="9950132" y="4478205"/>
                  <a:pt x="9946222" y="4478814"/>
                  <a:pt x="9941548" y="4479017"/>
                </a:cubicBezTo>
                <a:lnTo>
                  <a:pt x="9941548" y="4499134"/>
                </a:lnTo>
                <a:lnTo>
                  <a:pt x="10011042" y="4499134"/>
                </a:lnTo>
                <a:lnTo>
                  <a:pt x="10011042" y="4475665"/>
                </a:lnTo>
                <a:cubicBezTo>
                  <a:pt x="10009010" y="4475665"/>
                  <a:pt x="10005505" y="4475715"/>
                  <a:pt x="10000526" y="4475817"/>
                </a:cubicBezTo>
                <a:cubicBezTo>
                  <a:pt x="9995548" y="4475919"/>
                  <a:pt x="9991433" y="4476173"/>
                  <a:pt x="9988182" y="4476579"/>
                </a:cubicBezTo>
                <a:cubicBezTo>
                  <a:pt x="9988588" y="4473937"/>
                  <a:pt x="9988893" y="4470077"/>
                  <a:pt x="9989096" y="4464997"/>
                </a:cubicBezTo>
                <a:cubicBezTo>
                  <a:pt x="9989300" y="4459917"/>
                  <a:pt x="9989401" y="4454633"/>
                  <a:pt x="9989401" y="4449147"/>
                </a:cubicBezTo>
                <a:lnTo>
                  <a:pt x="9988792" y="4354659"/>
                </a:lnTo>
                <a:lnTo>
                  <a:pt x="9989096" y="4354659"/>
                </a:lnTo>
                <a:cubicBezTo>
                  <a:pt x="9991941" y="4358723"/>
                  <a:pt x="9994786" y="4362685"/>
                  <a:pt x="9997631" y="4366546"/>
                </a:cubicBezTo>
                <a:cubicBezTo>
                  <a:pt x="10000476" y="4370407"/>
                  <a:pt x="10003219" y="4374065"/>
                  <a:pt x="10005860" y="4377519"/>
                </a:cubicBezTo>
                <a:lnTo>
                  <a:pt x="10103396" y="4502182"/>
                </a:lnTo>
                <a:lnTo>
                  <a:pt x="10129304" y="4502182"/>
                </a:lnTo>
                <a:lnTo>
                  <a:pt x="10129304" y="4332409"/>
                </a:lnTo>
                <a:cubicBezTo>
                  <a:pt x="10129304" y="4324077"/>
                  <a:pt x="10130168" y="4318134"/>
                  <a:pt x="10131896" y="4314578"/>
                </a:cubicBezTo>
                <a:cubicBezTo>
                  <a:pt x="10133622" y="4311022"/>
                  <a:pt x="10136112" y="4308736"/>
                  <a:pt x="10139363" y="4307720"/>
                </a:cubicBezTo>
                <a:cubicBezTo>
                  <a:pt x="10142614" y="4306704"/>
                  <a:pt x="10146475" y="4306094"/>
                  <a:pt x="10150946" y="4305891"/>
                </a:cubicBezTo>
                <a:lnTo>
                  <a:pt x="10150946" y="4285774"/>
                </a:lnTo>
                <a:lnTo>
                  <a:pt x="10081451" y="4285774"/>
                </a:lnTo>
                <a:lnTo>
                  <a:pt x="10081451" y="4309244"/>
                </a:lnTo>
                <a:cubicBezTo>
                  <a:pt x="10083686" y="4309041"/>
                  <a:pt x="10087242" y="4308888"/>
                  <a:pt x="10092119" y="4308787"/>
                </a:cubicBezTo>
                <a:cubicBezTo>
                  <a:pt x="10096996" y="4308685"/>
                  <a:pt x="10101060" y="4308533"/>
                  <a:pt x="10104310" y="4308329"/>
                </a:cubicBezTo>
                <a:cubicBezTo>
                  <a:pt x="10104108" y="4310971"/>
                  <a:pt x="10103904" y="4314832"/>
                  <a:pt x="10103701" y="4319912"/>
                </a:cubicBezTo>
                <a:cubicBezTo>
                  <a:pt x="10103498" y="4324992"/>
                  <a:pt x="10103396" y="4330275"/>
                  <a:pt x="10103396" y="4335761"/>
                </a:cubicBezTo>
                <a:lnTo>
                  <a:pt x="10103396" y="4432383"/>
                </a:lnTo>
                <a:lnTo>
                  <a:pt x="10103092" y="4432383"/>
                </a:lnTo>
                <a:cubicBezTo>
                  <a:pt x="10100653" y="4428929"/>
                  <a:pt x="10097758" y="4424865"/>
                  <a:pt x="10094404" y="4420191"/>
                </a:cubicBezTo>
                <a:cubicBezTo>
                  <a:pt x="10091052" y="4415517"/>
                  <a:pt x="10086836" y="4409929"/>
                  <a:pt x="10081756" y="4403427"/>
                </a:cubicBezTo>
                <a:lnTo>
                  <a:pt x="9988486" y="4285774"/>
                </a:lnTo>
                <a:close/>
                <a:moveTo>
                  <a:pt x="9141142" y="4285774"/>
                </a:moveTo>
                <a:lnTo>
                  <a:pt x="9141142" y="4309244"/>
                </a:lnTo>
                <a:cubicBezTo>
                  <a:pt x="9143378" y="4309041"/>
                  <a:pt x="9146934" y="4308888"/>
                  <a:pt x="9151810" y="4308787"/>
                </a:cubicBezTo>
                <a:cubicBezTo>
                  <a:pt x="9156688" y="4308685"/>
                  <a:pt x="9160752" y="4308533"/>
                  <a:pt x="9164003" y="4308329"/>
                </a:cubicBezTo>
                <a:cubicBezTo>
                  <a:pt x="9163800" y="4310971"/>
                  <a:pt x="9163546" y="4314832"/>
                  <a:pt x="9163240" y="4319912"/>
                </a:cubicBezTo>
                <a:cubicBezTo>
                  <a:pt x="9162936" y="4324992"/>
                  <a:pt x="9162784" y="4330275"/>
                  <a:pt x="9162784" y="4335761"/>
                </a:cubicBezTo>
                <a:lnTo>
                  <a:pt x="9162784" y="4452500"/>
                </a:lnTo>
                <a:cubicBezTo>
                  <a:pt x="9162784" y="4460628"/>
                  <a:pt x="9161920" y="4466521"/>
                  <a:pt x="9160192" y="4470178"/>
                </a:cubicBezTo>
                <a:cubicBezTo>
                  <a:pt x="9158466" y="4473836"/>
                  <a:pt x="9156027" y="4476173"/>
                  <a:pt x="9152878" y="4477189"/>
                </a:cubicBezTo>
                <a:cubicBezTo>
                  <a:pt x="9149728" y="4478205"/>
                  <a:pt x="9145816" y="4478814"/>
                  <a:pt x="9141142" y="4479017"/>
                </a:cubicBezTo>
                <a:lnTo>
                  <a:pt x="9141142" y="4499134"/>
                </a:lnTo>
                <a:lnTo>
                  <a:pt x="9228620" y="4499134"/>
                </a:lnTo>
                <a:lnTo>
                  <a:pt x="9228620" y="4475665"/>
                </a:lnTo>
                <a:cubicBezTo>
                  <a:pt x="9226588" y="4475665"/>
                  <a:pt x="9223084" y="4475715"/>
                  <a:pt x="9218104" y="4475817"/>
                </a:cubicBezTo>
                <a:cubicBezTo>
                  <a:pt x="9213126" y="4475919"/>
                  <a:pt x="9209012" y="4476173"/>
                  <a:pt x="9205760" y="4476579"/>
                </a:cubicBezTo>
                <a:cubicBezTo>
                  <a:pt x="9206167" y="4473937"/>
                  <a:pt x="9206472" y="4470077"/>
                  <a:pt x="9206674" y="4464997"/>
                </a:cubicBezTo>
                <a:cubicBezTo>
                  <a:pt x="9206878" y="4459917"/>
                  <a:pt x="9206980" y="4454633"/>
                  <a:pt x="9206980" y="4449147"/>
                </a:cubicBezTo>
                <a:lnTo>
                  <a:pt x="9206980" y="4332409"/>
                </a:lnTo>
                <a:cubicBezTo>
                  <a:pt x="9206980" y="4324077"/>
                  <a:pt x="9207843" y="4318134"/>
                  <a:pt x="9209570" y="4314578"/>
                </a:cubicBezTo>
                <a:cubicBezTo>
                  <a:pt x="9211298" y="4311022"/>
                  <a:pt x="9213787" y="4308736"/>
                  <a:pt x="9217038" y="4307720"/>
                </a:cubicBezTo>
                <a:cubicBezTo>
                  <a:pt x="9220289" y="4306704"/>
                  <a:pt x="9224150" y="4306094"/>
                  <a:pt x="9228620" y="4305891"/>
                </a:cubicBezTo>
                <a:lnTo>
                  <a:pt x="9228620" y="4285774"/>
                </a:lnTo>
                <a:close/>
                <a:moveTo>
                  <a:pt x="8713204" y="4285774"/>
                </a:moveTo>
                <a:lnTo>
                  <a:pt x="8711680" y="4354659"/>
                </a:lnTo>
                <a:lnTo>
                  <a:pt x="8731796" y="4354659"/>
                </a:lnTo>
                <a:cubicBezTo>
                  <a:pt x="8731796" y="4338200"/>
                  <a:pt x="8735150" y="4326109"/>
                  <a:pt x="8741854" y="4318388"/>
                </a:cubicBezTo>
                <a:cubicBezTo>
                  <a:pt x="8748560" y="4310666"/>
                  <a:pt x="8757704" y="4306704"/>
                  <a:pt x="8769286" y="4306501"/>
                </a:cubicBezTo>
                <a:lnTo>
                  <a:pt x="8783308" y="4306501"/>
                </a:lnTo>
                <a:lnTo>
                  <a:pt x="8783308" y="4452500"/>
                </a:lnTo>
                <a:cubicBezTo>
                  <a:pt x="8783308" y="4460628"/>
                  <a:pt x="8782444" y="4466521"/>
                  <a:pt x="8780717" y="4470178"/>
                </a:cubicBezTo>
                <a:cubicBezTo>
                  <a:pt x="8778990" y="4473836"/>
                  <a:pt x="8776552" y="4476173"/>
                  <a:pt x="8773402" y="4477189"/>
                </a:cubicBezTo>
                <a:cubicBezTo>
                  <a:pt x="8770252" y="4478205"/>
                  <a:pt x="8766340" y="4478814"/>
                  <a:pt x="8761667" y="4479017"/>
                </a:cubicBezTo>
                <a:lnTo>
                  <a:pt x="8761667" y="4499134"/>
                </a:lnTo>
                <a:lnTo>
                  <a:pt x="8850668" y="4499134"/>
                </a:lnTo>
                <a:lnTo>
                  <a:pt x="8850668" y="4475665"/>
                </a:lnTo>
                <a:cubicBezTo>
                  <a:pt x="8848636" y="4475665"/>
                  <a:pt x="8844928" y="4475715"/>
                  <a:pt x="8839543" y="4475817"/>
                </a:cubicBezTo>
                <a:cubicBezTo>
                  <a:pt x="8834158" y="4475919"/>
                  <a:pt x="8829739" y="4476173"/>
                  <a:pt x="8826284" y="4476579"/>
                </a:cubicBezTo>
                <a:cubicBezTo>
                  <a:pt x="8826691" y="4473937"/>
                  <a:pt x="8826996" y="4470077"/>
                  <a:pt x="8827199" y="4464997"/>
                </a:cubicBezTo>
                <a:cubicBezTo>
                  <a:pt x="8827402" y="4459917"/>
                  <a:pt x="8827504" y="4454633"/>
                  <a:pt x="8827504" y="4449147"/>
                </a:cubicBezTo>
                <a:lnTo>
                  <a:pt x="8827504" y="4306196"/>
                </a:lnTo>
                <a:lnTo>
                  <a:pt x="8842134" y="4306196"/>
                </a:lnTo>
                <a:cubicBezTo>
                  <a:pt x="8853716" y="4305993"/>
                  <a:pt x="8862860" y="4309904"/>
                  <a:pt x="8869566" y="4317931"/>
                </a:cubicBezTo>
                <a:cubicBezTo>
                  <a:pt x="8876272" y="4325957"/>
                  <a:pt x="8879624" y="4338200"/>
                  <a:pt x="8879624" y="4354659"/>
                </a:cubicBezTo>
                <a:lnTo>
                  <a:pt x="8899741" y="4354659"/>
                </a:lnTo>
                <a:lnTo>
                  <a:pt x="8897912" y="4285774"/>
                </a:lnTo>
                <a:close/>
                <a:moveTo>
                  <a:pt x="7932154" y="4285774"/>
                </a:moveTo>
                <a:lnTo>
                  <a:pt x="7930630" y="4354659"/>
                </a:lnTo>
                <a:lnTo>
                  <a:pt x="7950747" y="4354659"/>
                </a:lnTo>
                <a:cubicBezTo>
                  <a:pt x="7950747" y="4338200"/>
                  <a:pt x="7954100" y="4326109"/>
                  <a:pt x="7960805" y="4318388"/>
                </a:cubicBezTo>
                <a:cubicBezTo>
                  <a:pt x="7967510" y="4310666"/>
                  <a:pt x="7976655" y="4306704"/>
                  <a:pt x="7988237" y="4306501"/>
                </a:cubicBezTo>
                <a:lnTo>
                  <a:pt x="8002258" y="4306501"/>
                </a:lnTo>
                <a:lnTo>
                  <a:pt x="8002258" y="4452500"/>
                </a:lnTo>
                <a:cubicBezTo>
                  <a:pt x="8002258" y="4460628"/>
                  <a:pt x="8001394" y="4466521"/>
                  <a:pt x="7999667" y="4470178"/>
                </a:cubicBezTo>
                <a:cubicBezTo>
                  <a:pt x="7997940" y="4473836"/>
                  <a:pt x="7995502" y="4476173"/>
                  <a:pt x="7992352" y="4477189"/>
                </a:cubicBezTo>
                <a:cubicBezTo>
                  <a:pt x="7989202" y="4478205"/>
                  <a:pt x="7985291" y="4478814"/>
                  <a:pt x="7980617" y="4479017"/>
                </a:cubicBezTo>
                <a:lnTo>
                  <a:pt x="7980617" y="4499134"/>
                </a:lnTo>
                <a:lnTo>
                  <a:pt x="8069619" y="4499134"/>
                </a:lnTo>
                <a:lnTo>
                  <a:pt x="8069619" y="4475665"/>
                </a:lnTo>
                <a:cubicBezTo>
                  <a:pt x="8067587" y="4475665"/>
                  <a:pt x="8063878" y="4475715"/>
                  <a:pt x="8058493" y="4475817"/>
                </a:cubicBezTo>
                <a:cubicBezTo>
                  <a:pt x="8053109" y="4475919"/>
                  <a:pt x="8048689" y="4476173"/>
                  <a:pt x="8045235" y="4476579"/>
                </a:cubicBezTo>
                <a:cubicBezTo>
                  <a:pt x="8045641" y="4473937"/>
                  <a:pt x="8045946" y="4470077"/>
                  <a:pt x="8046149" y="4464997"/>
                </a:cubicBezTo>
                <a:cubicBezTo>
                  <a:pt x="8046352" y="4459917"/>
                  <a:pt x="8046454" y="4454633"/>
                  <a:pt x="8046454" y="4449147"/>
                </a:cubicBezTo>
                <a:lnTo>
                  <a:pt x="8046454" y="4306196"/>
                </a:lnTo>
                <a:lnTo>
                  <a:pt x="8061084" y="4306196"/>
                </a:lnTo>
                <a:cubicBezTo>
                  <a:pt x="8072667" y="4305993"/>
                  <a:pt x="8081810" y="4309904"/>
                  <a:pt x="8088516" y="4317931"/>
                </a:cubicBezTo>
                <a:cubicBezTo>
                  <a:pt x="8095222" y="4325957"/>
                  <a:pt x="8098574" y="4338200"/>
                  <a:pt x="8098574" y="4354659"/>
                </a:cubicBezTo>
                <a:lnTo>
                  <a:pt x="8118691" y="4354659"/>
                </a:lnTo>
                <a:lnTo>
                  <a:pt x="8116863" y="4285774"/>
                </a:lnTo>
                <a:close/>
                <a:moveTo>
                  <a:pt x="7492709" y="4285774"/>
                </a:moveTo>
                <a:lnTo>
                  <a:pt x="7492709" y="4309244"/>
                </a:lnTo>
                <a:cubicBezTo>
                  <a:pt x="7494943" y="4309041"/>
                  <a:pt x="7498551" y="4308888"/>
                  <a:pt x="7503529" y="4308787"/>
                </a:cubicBezTo>
                <a:cubicBezTo>
                  <a:pt x="7508507" y="4308685"/>
                  <a:pt x="7512622" y="4308533"/>
                  <a:pt x="7515873" y="4308329"/>
                </a:cubicBezTo>
                <a:cubicBezTo>
                  <a:pt x="7515467" y="4310971"/>
                  <a:pt x="7515162" y="4314832"/>
                  <a:pt x="7514959" y="4319912"/>
                </a:cubicBezTo>
                <a:cubicBezTo>
                  <a:pt x="7514755" y="4324992"/>
                  <a:pt x="7514654" y="4330275"/>
                  <a:pt x="7514654" y="4335761"/>
                </a:cubicBezTo>
                <a:lnTo>
                  <a:pt x="7515264" y="4452500"/>
                </a:lnTo>
                <a:cubicBezTo>
                  <a:pt x="7515264" y="4460628"/>
                  <a:pt x="7514400" y="4466521"/>
                  <a:pt x="7512673" y="4470178"/>
                </a:cubicBezTo>
                <a:cubicBezTo>
                  <a:pt x="7510946" y="4473836"/>
                  <a:pt x="7508507" y="4476173"/>
                  <a:pt x="7505358" y="4477189"/>
                </a:cubicBezTo>
                <a:cubicBezTo>
                  <a:pt x="7502208" y="4478205"/>
                  <a:pt x="7498297" y="4478814"/>
                  <a:pt x="7493623" y="4479017"/>
                </a:cubicBezTo>
                <a:lnTo>
                  <a:pt x="7493623" y="4499134"/>
                </a:lnTo>
                <a:lnTo>
                  <a:pt x="7563117" y="4499134"/>
                </a:lnTo>
                <a:lnTo>
                  <a:pt x="7563117" y="4475665"/>
                </a:lnTo>
                <a:cubicBezTo>
                  <a:pt x="7561085" y="4475665"/>
                  <a:pt x="7557580" y="4475715"/>
                  <a:pt x="7552601" y="4475817"/>
                </a:cubicBezTo>
                <a:cubicBezTo>
                  <a:pt x="7547623" y="4475919"/>
                  <a:pt x="7543508" y="4476173"/>
                  <a:pt x="7540257" y="4476579"/>
                </a:cubicBezTo>
                <a:cubicBezTo>
                  <a:pt x="7540664" y="4473937"/>
                  <a:pt x="7540968" y="4470077"/>
                  <a:pt x="7541172" y="4464997"/>
                </a:cubicBezTo>
                <a:cubicBezTo>
                  <a:pt x="7541375" y="4459917"/>
                  <a:pt x="7541476" y="4454633"/>
                  <a:pt x="7541476" y="4449147"/>
                </a:cubicBezTo>
                <a:lnTo>
                  <a:pt x="7540867" y="4354659"/>
                </a:lnTo>
                <a:lnTo>
                  <a:pt x="7541172" y="4354659"/>
                </a:lnTo>
                <a:cubicBezTo>
                  <a:pt x="7544016" y="4358723"/>
                  <a:pt x="7546861" y="4362685"/>
                  <a:pt x="7549706" y="4366546"/>
                </a:cubicBezTo>
                <a:cubicBezTo>
                  <a:pt x="7552551" y="4370407"/>
                  <a:pt x="7555294" y="4374065"/>
                  <a:pt x="7557935" y="4377519"/>
                </a:cubicBezTo>
                <a:lnTo>
                  <a:pt x="7655472" y="4502182"/>
                </a:lnTo>
                <a:lnTo>
                  <a:pt x="7681380" y="4502182"/>
                </a:lnTo>
                <a:lnTo>
                  <a:pt x="7681380" y="4332409"/>
                </a:lnTo>
                <a:cubicBezTo>
                  <a:pt x="7681380" y="4324077"/>
                  <a:pt x="7682243" y="4318134"/>
                  <a:pt x="7683971" y="4314578"/>
                </a:cubicBezTo>
                <a:cubicBezTo>
                  <a:pt x="7685697" y="4311022"/>
                  <a:pt x="7688187" y="4308736"/>
                  <a:pt x="7691438" y="4307720"/>
                </a:cubicBezTo>
                <a:cubicBezTo>
                  <a:pt x="7694689" y="4306704"/>
                  <a:pt x="7698550" y="4306094"/>
                  <a:pt x="7703021" y="4305891"/>
                </a:cubicBezTo>
                <a:lnTo>
                  <a:pt x="7703021" y="4285774"/>
                </a:lnTo>
                <a:lnTo>
                  <a:pt x="7633526" y="4285774"/>
                </a:lnTo>
                <a:lnTo>
                  <a:pt x="7633526" y="4309244"/>
                </a:lnTo>
                <a:cubicBezTo>
                  <a:pt x="7635761" y="4309041"/>
                  <a:pt x="7639317" y="4308888"/>
                  <a:pt x="7644194" y="4308787"/>
                </a:cubicBezTo>
                <a:cubicBezTo>
                  <a:pt x="7649071" y="4308685"/>
                  <a:pt x="7653135" y="4308533"/>
                  <a:pt x="7656386" y="4308329"/>
                </a:cubicBezTo>
                <a:cubicBezTo>
                  <a:pt x="7656183" y="4310971"/>
                  <a:pt x="7655979" y="4314832"/>
                  <a:pt x="7655776" y="4319912"/>
                </a:cubicBezTo>
                <a:cubicBezTo>
                  <a:pt x="7655574" y="4324992"/>
                  <a:pt x="7655472" y="4330275"/>
                  <a:pt x="7655472" y="4335761"/>
                </a:cubicBezTo>
                <a:lnTo>
                  <a:pt x="7655472" y="4432383"/>
                </a:lnTo>
                <a:lnTo>
                  <a:pt x="7655167" y="4432383"/>
                </a:lnTo>
                <a:cubicBezTo>
                  <a:pt x="7652728" y="4428929"/>
                  <a:pt x="7649833" y="4424865"/>
                  <a:pt x="7646480" y="4420191"/>
                </a:cubicBezTo>
                <a:cubicBezTo>
                  <a:pt x="7643127" y="4415517"/>
                  <a:pt x="7638911" y="4409929"/>
                  <a:pt x="7633831" y="4403427"/>
                </a:cubicBezTo>
                <a:lnTo>
                  <a:pt x="7540562" y="4285774"/>
                </a:lnTo>
                <a:close/>
                <a:moveTo>
                  <a:pt x="7083743" y="4285774"/>
                </a:moveTo>
                <a:lnTo>
                  <a:pt x="7083743" y="4309244"/>
                </a:lnTo>
                <a:cubicBezTo>
                  <a:pt x="7085978" y="4309041"/>
                  <a:pt x="7089535" y="4308888"/>
                  <a:pt x="7094411" y="4308787"/>
                </a:cubicBezTo>
                <a:cubicBezTo>
                  <a:pt x="7099288" y="4308685"/>
                  <a:pt x="7103352" y="4308533"/>
                  <a:pt x="7106603" y="4308329"/>
                </a:cubicBezTo>
                <a:cubicBezTo>
                  <a:pt x="7106400" y="4310971"/>
                  <a:pt x="7106146" y="4314832"/>
                  <a:pt x="7105841" y="4319912"/>
                </a:cubicBezTo>
                <a:cubicBezTo>
                  <a:pt x="7105537" y="4324992"/>
                  <a:pt x="7105384" y="4330275"/>
                  <a:pt x="7105384" y="4335761"/>
                </a:cubicBezTo>
                <a:lnTo>
                  <a:pt x="7105384" y="4452500"/>
                </a:lnTo>
                <a:cubicBezTo>
                  <a:pt x="7105384" y="4460628"/>
                  <a:pt x="7104521" y="4466521"/>
                  <a:pt x="7102793" y="4470178"/>
                </a:cubicBezTo>
                <a:cubicBezTo>
                  <a:pt x="7101066" y="4473836"/>
                  <a:pt x="7098628" y="4476173"/>
                  <a:pt x="7095478" y="4477189"/>
                </a:cubicBezTo>
                <a:cubicBezTo>
                  <a:pt x="7092329" y="4478205"/>
                  <a:pt x="7088417" y="4478814"/>
                  <a:pt x="7083743" y="4479017"/>
                </a:cubicBezTo>
                <a:lnTo>
                  <a:pt x="7083743" y="4499134"/>
                </a:lnTo>
                <a:lnTo>
                  <a:pt x="7244678" y="4499134"/>
                </a:lnTo>
                <a:lnTo>
                  <a:pt x="7246202" y="4432078"/>
                </a:lnTo>
                <a:lnTo>
                  <a:pt x="7226390" y="4432078"/>
                </a:lnTo>
                <a:cubicBezTo>
                  <a:pt x="7226390" y="4443051"/>
                  <a:pt x="7224561" y="4451738"/>
                  <a:pt x="7220903" y="4458139"/>
                </a:cubicBezTo>
                <a:cubicBezTo>
                  <a:pt x="7217246" y="4464539"/>
                  <a:pt x="7212572" y="4469111"/>
                  <a:pt x="7206883" y="4471855"/>
                </a:cubicBezTo>
                <a:cubicBezTo>
                  <a:pt x="7201193" y="4474598"/>
                  <a:pt x="7195300" y="4475969"/>
                  <a:pt x="7189204" y="4475969"/>
                </a:cubicBezTo>
                <a:lnTo>
                  <a:pt x="7148361" y="4475969"/>
                </a:lnTo>
                <a:cubicBezTo>
                  <a:pt x="7148767" y="4473328"/>
                  <a:pt x="7149072" y="4469569"/>
                  <a:pt x="7149275" y="4464692"/>
                </a:cubicBezTo>
                <a:cubicBezTo>
                  <a:pt x="7149479" y="4459815"/>
                  <a:pt x="7149580" y="4454633"/>
                  <a:pt x="7149580" y="4449147"/>
                </a:cubicBezTo>
                <a:lnTo>
                  <a:pt x="7149580" y="4399160"/>
                </a:lnTo>
                <a:lnTo>
                  <a:pt x="7157505" y="4398855"/>
                </a:lnTo>
                <a:cubicBezTo>
                  <a:pt x="7162991" y="4398652"/>
                  <a:pt x="7168020" y="4399058"/>
                  <a:pt x="7172593" y="4400074"/>
                </a:cubicBezTo>
                <a:cubicBezTo>
                  <a:pt x="7177164" y="4401090"/>
                  <a:pt x="7180771" y="4403478"/>
                  <a:pt x="7183413" y="4407237"/>
                </a:cubicBezTo>
                <a:cubicBezTo>
                  <a:pt x="7186055" y="4410996"/>
                  <a:pt x="7187375" y="4417143"/>
                  <a:pt x="7187375" y="4425677"/>
                </a:cubicBezTo>
                <a:lnTo>
                  <a:pt x="7207492" y="4425677"/>
                </a:lnTo>
                <a:lnTo>
                  <a:pt x="7207492" y="4351611"/>
                </a:lnTo>
                <a:lnTo>
                  <a:pt x="7184022" y="4351611"/>
                </a:lnTo>
                <a:lnTo>
                  <a:pt x="7185242" y="4378129"/>
                </a:lnTo>
                <a:lnTo>
                  <a:pt x="7149580" y="4378129"/>
                </a:lnTo>
                <a:lnTo>
                  <a:pt x="7149580" y="4332409"/>
                </a:lnTo>
                <a:cubicBezTo>
                  <a:pt x="7149580" y="4324484"/>
                  <a:pt x="7150393" y="4318642"/>
                  <a:pt x="7152019" y="4314883"/>
                </a:cubicBezTo>
                <a:cubicBezTo>
                  <a:pt x="7153644" y="4311123"/>
                  <a:pt x="7155981" y="4308685"/>
                  <a:pt x="7159029" y="4307567"/>
                </a:cubicBezTo>
                <a:cubicBezTo>
                  <a:pt x="7162077" y="4306450"/>
                  <a:pt x="7165735" y="4305891"/>
                  <a:pt x="7170002" y="4305891"/>
                </a:cubicBezTo>
                <a:lnTo>
                  <a:pt x="7180975" y="4305586"/>
                </a:lnTo>
                <a:cubicBezTo>
                  <a:pt x="7186461" y="4305383"/>
                  <a:pt x="7192049" y="4306247"/>
                  <a:pt x="7197738" y="4308177"/>
                </a:cubicBezTo>
                <a:cubicBezTo>
                  <a:pt x="7203428" y="4310107"/>
                  <a:pt x="7208203" y="4313917"/>
                  <a:pt x="7212064" y="4319607"/>
                </a:cubicBezTo>
                <a:cubicBezTo>
                  <a:pt x="7215925" y="4325297"/>
                  <a:pt x="7217855" y="4333729"/>
                  <a:pt x="7217855" y="4344905"/>
                </a:cubicBezTo>
                <a:lnTo>
                  <a:pt x="7237972" y="4344905"/>
                </a:lnTo>
                <a:lnTo>
                  <a:pt x="7236143" y="4285774"/>
                </a:lnTo>
                <a:close/>
                <a:moveTo>
                  <a:pt x="6274118" y="4285774"/>
                </a:moveTo>
                <a:lnTo>
                  <a:pt x="6274118" y="4309244"/>
                </a:lnTo>
                <a:cubicBezTo>
                  <a:pt x="6276354" y="4309041"/>
                  <a:pt x="6279909" y="4308888"/>
                  <a:pt x="6284786" y="4308787"/>
                </a:cubicBezTo>
                <a:cubicBezTo>
                  <a:pt x="6289663" y="4308685"/>
                  <a:pt x="6293727" y="4308533"/>
                  <a:pt x="6296978" y="4308329"/>
                </a:cubicBezTo>
                <a:cubicBezTo>
                  <a:pt x="6296775" y="4310971"/>
                  <a:pt x="6296521" y="4314832"/>
                  <a:pt x="6296216" y="4319912"/>
                </a:cubicBezTo>
                <a:cubicBezTo>
                  <a:pt x="6295912" y="4324992"/>
                  <a:pt x="6295759" y="4330275"/>
                  <a:pt x="6295759" y="4335761"/>
                </a:cubicBezTo>
                <a:lnTo>
                  <a:pt x="6295759" y="4452500"/>
                </a:lnTo>
                <a:cubicBezTo>
                  <a:pt x="6295759" y="4460628"/>
                  <a:pt x="6294896" y="4466521"/>
                  <a:pt x="6293169" y="4470178"/>
                </a:cubicBezTo>
                <a:cubicBezTo>
                  <a:pt x="6291441" y="4473836"/>
                  <a:pt x="6289003" y="4476173"/>
                  <a:pt x="6285853" y="4477189"/>
                </a:cubicBezTo>
                <a:cubicBezTo>
                  <a:pt x="6282703" y="4478205"/>
                  <a:pt x="6278792" y="4478814"/>
                  <a:pt x="6274118" y="4479017"/>
                </a:cubicBezTo>
                <a:lnTo>
                  <a:pt x="6274118" y="4499134"/>
                </a:lnTo>
                <a:lnTo>
                  <a:pt x="6435053" y="4499134"/>
                </a:lnTo>
                <a:lnTo>
                  <a:pt x="6436577" y="4432078"/>
                </a:lnTo>
                <a:lnTo>
                  <a:pt x="6416764" y="4432078"/>
                </a:lnTo>
                <a:cubicBezTo>
                  <a:pt x="6416764" y="4443051"/>
                  <a:pt x="6414936" y="4451738"/>
                  <a:pt x="6411278" y="4458139"/>
                </a:cubicBezTo>
                <a:cubicBezTo>
                  <a:pt x="6407621" y="4464539"/>
                  <a:pt x="6402947" y="4469111"/>
                  <a:pt x="6397258" y="4471855"/>
                </a:cubicBezTo>
                <a:cubicBezTo>
                  <a:pt x="6391568" y="4474598"/>
                  <a:pt x="6385675" y="4475969"/>
                  <a:pt x="6379579" y="4475969"/>
                </a:cubicBezTo>
                <a:lnTo>
                  <a:pt x="6338736" y="4475969"/>
                </a:lnTo>
                <a:cubicBezTo>
                  <a:pt x="6339142" y="4473328"/>
                  <a:pt x="6339447" y="4469569"/>
                  <a:pt x="6339650" y="4464692"/>
                </a:cubicBezTo>
                <a:cubicBezTo>
                  <a:pt x="6339854" y="4459815"/>
                  <a:pt x="6339955" y="4454633"/>
                  <a:pt x="6339955" y="4449147"/>
                </a:cubicBezTo>
                <a:lnTo>
                  <a:pt x="6339955" y="4399160"/>
                </a:lnTo>
                <a:lnTo>
                  <a:pt x="6347880" y="4398855"/>
                </a:lnTo>
                <a:cubicBezTo>
                  <a:pt x="6353366" y="4398652"/>
                  <a:pt x="6358395" y="4399058"/>
                  <a:pt x="6362967" y="4400074"/>
                </a:cubicBezTo>
                <a:cubicBezTo>
                  <a:pt x="6367539" y="4401090"/>
                  <a:pt x="6371146" y="4403478"/>
                  <a:pt x="6373788" y="4407237"/>
                </a:cubicBezTo>
                <a:cubicBezTo>
                  <a:pt x="6376429" y="4410996"/>
                  <a:pt x="6377750" y="4417143"/>
                  <a:pt x="6377750" y="4425677"/>
                </a:cubicBezTo>
                <a:lnTo>
                  <a:pt x="6397867" y="4425677"/>
                </a:lnTo>
                <a:lnTo>
                  <a:pt x="6397867" y="4351611"/>
                </a:lnTo>
                <a:lnTo>
                  <a:pt x="6374397" y="4351611"/>
                </a:lnTo>
                <a:lnTo>
                  <a:pt x="6375617" y="4378129"/>
                </a:lnTo>
                <a:lnTo>
                  <a:pt x="6339955" y="4378129"/>
                </a:lnTo>
                <a:lnTo>
                  <a:pt x="6339955" y="4332409"/>
                </a:lnTo>
                <a:cubicBezTo>
                  <a:pt x="6339955" y="4324484"/>
                  <a:pt x="6340768" y="4318642"/>
                  <a:pt x="6342393" y="4314883"/>
                </a:cubicBezTo>
                <a:cubicBezTo>
                  <a:pt x="6344019" y="4311123"/>
                  <a:pt x="6346356" y="4308685"/>
                  <a:pt x="6349404" y="4307567"/>
                </a:cubicBezTo>
                <a:cubicBezTo>
                  <a:pt x="6352452" y="4306450"/>
                  <a:pt x="6356109" y="4305891"/>
                  <a:pt x="6360377" y="4305891"/>
                </a:cubicBezTo>
                <a:lnTo>
                  <a:pt x="6371350" y="4305586"/>
                </a:lnTo>
                <a:cubicBezTo>
                  <a:pt x="6376836" y="4305383"/>
                  <a:pt x="6382424" y="4306247"/>
                  <a:pt x="6388113" y="4308177"/>
                </a:cubicBezTo>
                <a:cubicBezTo>
                  <a:pt x="6393803" y="4310107"/>
                  <a:pt x="6398578" y="4313917"/>
                  <a:pt x="6402439" y="4319607"/>
                </a:cubicBezTo>
                <a:cubicBezTo>
                  <a:pt x="6406300" y="4325297"/>
                  <a:pt x="6408230" y="4333729"/>
                  <a:pt x="6408230" y="4344905"/>
                </a:cubicBezTo>
                <a:lnTo>
                  <a:pt x="6428347" y="4344905"/>
                </a:lnTo>
                <a:lnTo>
                  <a:pt x="6426518" y="4285774"/>
                </a:lnTo>
                <a:close/>
                <a:moveTo>
                  <a:pt x="4228453" y="4285774"/>
                </a:moveTo>
                <a:lnTo>
                  <a:pt x="4228453" y="4309244"/>
                </a:lnTo>
                <a:cubicBezTo>
                  <a:pt x="4230688" y="4309041"/>
                  <a:pt x="4234244" y="4308888"/>
                  <a:pt x="4239121" y="4308787"/>
                </a:cubicBezTo>
                <a:cubicBezTo>
                  <a:pt x="4243998" y="4308685"/>
                  <a:pt x="4248062" y="4308533"/>
                  <a:pt x="4251313" y="4308329"/>
                </a:cubicBezTo>
                <a:cubicBezTo>
                  <a:pt x="4251110" y="4310971"/>
                  <a:pt x="4250856" y="4314832"/>
                  <a:pt x="4250551" y="4319912"/>
                </a:cubicBezTo>
                <a:cubicBezTo>
                  <a:pt x="4250246" y="4324992"/>
                  <a:pt x="4250095" y="4330275"/>
                  <a:pt x="4250095" y="4335761"/>
                </a:cubicBezTo>
                <a:lnTo>
                  <a:pt x="4250095" y="4409523"/>
                </a:lnTo>
                <a:cubicBezTo>
                  <a:pt x="4250095" y="4422528"/>
                  <a:pt x="4251466" y="4434720"/>
                  <a:pt x="4254209" y="4446099"/>
                </a:cubicBezTo>
                <a:cubicBezTo>
                  <a:pt x="4256952" y="4457478"/>
                  <a:pt x="4261625" y="4467537"/>
                  <a:pt x="4268230" y="4476274"/>
                </a:cubicBezTo>
                <a:cubicBezTo>
                  <a:pt x="4274834" y="4485012"/>
                  <a:pt x="4283825" y="4491819"/>
                  <a:pt x="4295204" y="4496696"/>
                </a:cubicBezTo>
                <a:cubicBezTo>
                  <a:pt x="4306583" y="4501573"/>
                  <a:pt x="4320808" y="4504011"/>
                  <a:pt x="4337876" y="4504011"/>
                </a:cubicBezTo>
                <a:cubicBezTo>
                  <a:pt x="4354132" y="4504011"/>
                  <a:pt x="4368712" y="4500912"/>
                  <a:pt x="4381615" y="4494715"/>
                </a:cubicBezTo>
                <a:cubicBezTo>
                  <a:pt x="4394518" y="4488517"/>
                  <a:pt x="4404678" y="4478459"/>
                  <a:pt x="4412096" y="4464539"/>
                </a:cubicBezTo>
                <a:cubicBezTo>
                  <a:pt x="4419512" y="4450620"/>
                  <a:pt x="4423220" y="4431977"/>
                  <a:pt x="4423220" y="4408609"/>
                </a:cubicBezTo>
                <a:lnTo>
                  <a:pt x="4423220" y="4332409"/>
                </a:lnTo>
                <a:cubicBezTo>
                  <a:pt x="4423220" y="4324077"/>
                  <a:pt x="4424084" y="4318134"/>
                  <a:pt x="4425811" y="4314578"/>
                </a:cubicBezTo>
                <a:cubicBezTo>
                  <a:pt x="4427538" y="4311022"/>
                  <a:pt x="4430028" y="4308736"/>
                  <a:pt x="4433279" y="4307720"/>
                </a:cubicBezTo>
                <a:cubicBezTo>
                  <a:pt x="4436530" y="4306704"/>
                  <a:pt x="4440391" y="4306094"/>
                  <a:pt x="4444862" y="4305891"/>
                </a:cubicBezTo>
                <a:lnTo>
                  <a:pt x="4444862" y="4285774"/>
                </a:lnTo>
                <a:lnTo>
                  <a:pt x="4374148" y="4285774"/>
                </a:lnTo>
                <a:lnTo>
                  <a:pt x="4374148" y="4309244"/>
                </a:lnTo>
                <a:cubicBezTo>
                  <a:pt x="4376383" y="4309041"/>
                  <a:pt x="4379990" y="4308888"/>
                  <a:pt x="4384968" y="4308787"/>
                </a:cubicBezTo>
                <a:cubicBezTo>
                  <a:pt x="4389946" y="4308685"/>
                  <a:pt x="4394061" y="4308533"/>
                  <a:pt x="4397312" y="4308329"/>
                </a:cubicBezTo>
                <a:cubicBezTo>
                  <a:pt x="4396906" y="4310971"/>
                  <a:pt x="4396601" y="4314832"/>
                  <a:pt x="4396398" y="4319912"/>
                </a:cubicBezTo>
                <a:cubicBezTo>
                  <a:pt x="4396195" y="4324992"/>
                  <a:pt x="4396093" y="4330275"/>
                  <a:pt x="4396093" y="4335761"/>
                </a:cubicBezTo>
                <a:lnTo>
                  <a:pt x="4396093" y="4415619"/>
                </a:lnTo>
                <a:cubicBezTo>
                  <a:pt x="4396093" y="4438174"/>
                  <a:pt x="4391420" y="4454837"/>
                  <a:pt x="4382072" y="4465606"/>
                </a:cubicBezTo>
                <a:cubicBezTo>
                  <a:pt x="4372725" y="4476376"/>
                  <a:pt x="4359619" y="4481456"/>
                  <a:pt x="4342753" y="4480846"/>
                </a:cubicBezTo>
                <a:cubicBezTo>
                  <a:pt x="4334626" y="4480440"/>
                  <a:pt x="4326853" y="4478408"/>
                  <a:pt x="4319436" y="4474750"/>
                </a:cubicBezTo>
                <a:cubicBezTo>
                  <a:pt x="4312020" y="4471093"/>
                  <a:pt x="4305974" y="4464641"/>
                  <a:pt x="4301301" y="4455395"/>
                </a:cubicBezTo>
                <a:cubicBezTo>
                  <a:pt x="4296627" y="4446150"/>
                  <a:pt x="4294290" y="4433094"/>
                  <a:pt x="4294290" y="4416229"/>
                </a:cubicBezTo>
                <a:lnTo>
                  <a:pt x="4294290" y="4332409"/>
                </a:lnTo>
                <a:cubicBezTo>
                  <a:pt x="4294290" y="4324077"/>
                  <a:pt x="4295154" y="4318134"/>
                  <a:pt x="4296881" y="4314578"/>
                </a:cubicBezTo>
                <a:cubicBezTo>
                  <a:pt x="4298608" y="4311022"/>
                  <a:pt x="4301097" y="4308736"/>
                  <a:pt x="4304348" y="4307720"/>
                </a:cubicBezTo>
                <a:cubicBezTo>
                  <a:pt x="4307599" y="4306704"/>
                  <a:pt x="4311460" y="4306094"/>
                  <a:pt x="4315931" y="4305891"/>
                </a:cubicBezTo>
                <a:lnTo>
                  <a:pt x="4315931" y="4285774"/>
                </a:lnTo>
                <a:close/>
                <a:moveTo>
                  <a:pt x="2569579" y="4285774"/>
                </a:moveTo>
                <a:lnTo>
                  <a:pt x="2568055" y="4354659"/>
                </a:lnTo>
                <a:lnTo>
                  <a:pt x="2588172" y="4354659"/>
                </a:lnTo>
                <a:cubicBezTo>
                  <a:pt x="2588172" y="4338200"/>
                  <a:pt x="2591525" y="4326109"/>
                  <a:pt x="2598230" y="4318388"/>
                </a:cubicBezTo>
                <a:cubicBezTo>
                  <a:pt x="2604936" y="4310666"/>
                  <a:pt x="2614080" y="4306704"/>
                  <a:pt x="2625662" y="4306501"/>
                </a:cubicBezTo>
                <a:lnTo>
                  <a:pt x="2639683" y="4306501"/>
                </a:lnTo>
                <a:lnTo>
                  <a:pt x="2639683" y="4452500"/>
                </a:lnTo>
                <a:cubicBezTo>
                  <a:pt x="2639683" y="4460628"/>
                  <a:pt x="2638820" y="4466521"/>
                  <a:pt x="2637093" y="4470178"/>
                </a:cubicBezTo>
                <a:cubicBezTo>
                  <a:pt x="2635365" y="4473836"/>
                  <a:pt x="2632927" y="4476173"/>
                  <a:pt x="2629777" y="4477189"/>
                </a:cubicBezTo>
                <a:cubicBezTo>
                  <a:pt x="2626628" y="4478205"/>
                  <a:pt x="2622716" y="4478814"/>
                  <a:pt x="2618042" y="4479017"/>
                </a:cubicBezTo>
                <a:lnTo>
                  <a:pt x="2618042" y="4499134"/>
                </a:lnTo>
                <a:lnTo>
                  <a:pt x="2707044" y="4499134"/>
                </a:lnTo>
                <a:lnTo>
                  <a:pt x="2707044" y="4475665"/>
                </a:lnTo>
                <a:cubicBezTo>
                  <a:pt x="2705012" y="4475665"/>
                  <a:pt x="2701304" y="4475715"/>
                  <a:pt x="2695919" y="4475817"/>
                </a:cubicBezTo>
                <a:cubicBezTo>
                  <a:pt x="2690534" y="4475919"/>
                  <a:pt x="2686114" y="4476173"/>
                  <a:pt x="2682660" y="4476579"/>
                </a:cubicBezTo>
                <a:cubicBezTo>
                  <a:pt x="2683066" y="4473937"/>
                  <a:pt x="2683371" y="4470077"/>
                  <a:pt x="2683574" y="4464997"/>
                </a:cubicBezTo>
                <a:cubicBezTo>
                  <a:pt x="2683778" y="4459917"/>
                  <a:pt x="2683879" y="4454633"/>
                  <a:pt x="2683879" y="4449147"/>
                </a:cubicBezTo>
                <a:lnTo>
                  <a:pt x="2683879" y="4306196"/>
                </a:lnTo>
                <a:lnTo>
                  <a:pt x="2698510" y="4306196"/>
                </a:lnTo>
                <a:cubicBezTo>
                  <a:pt x="2710092" y="4305993"/>
                  <a:pt x="2719236" y="4309904"/>
                  <a:pt x="2725942" y="4317931"/>
                </a:cubicBezTo>
                <a:cubicBezTo>
                  <a:pt x="2732647" y="4325957"/>
                  <a:pt x="2736000" y="4338200"/>
                  <a:pt x="2736000" y="4354659"/>
                </a:cubicBezTo>
                <a:lnTo>
                  <a:pt x="2756117" y="4354659"/>
                </a:lnTo>
                <a:lnTo>
                  <a:pt x="2754288" y="4285774"/>
                </a:lnTo>
                <a:close/>
                <a:moveTo>
                  <a:pt x="5932056" y="4285165"/>
                </a:moveTo>
                <a:cubicBezTo>
                  <a:pt x="5917630" y="4285368"/>
                  <a:pt x="5903203" y="4285469"/>
                  <a:pt x="5888775" y="4285469"/>
                </a:cubicBezTo>
                <a:cubicBezTo>
                  <a:pt x="5874348" y="4285469"/>
                  <a:pt x="5859920" y="4285571"/>
                  <a:pt x="5845493" y="4285774"/>
                </a:cubicBezTo>
                <a:lnTo>
                  <a:pt x="5845493" y="4309244"/>
                </a:lnTo>
                <a:cubicBezTo>
                  <a:pt x="5847729" y="4309041"/>
                  <a:pt x="5851284" y="4308888"/>
                  <a:pt x="5856161" y="4308787"/>
                </a:cubicBezTo>
                <a:cubicBezTo>
                  <a:pt x="5861038" y="4308685"/>
                  <a:pt x="5865102" y="4308533"/>
                  <a:pt x="5868353" y="4308329"/>
                </a:cubicBezTo>
                <a:cubicBezTo>
                  <a:pt x="5868151" y="4310971"/>
                  <a:pt x="5867896" y="4314832"/>
                  <a:pt x="5867592" y="4319912"/>
                </a:cubicBezTo>
                <a:cubicBezTo>
                  <a:pt x="5867287" y="4324992"/>
                  <a:pt x="5867134" y="4330275"/>
                  <a:pt x="5867134" y="4335761"/>
                </a:cubicBezTo>
                <a:lnTo>
                  <a:pt x="5867134" y="4452500"/>
                </a:lnTo>
                <a:cubicBezTo>
                  <a:pt x="5867134" y="4460628"/>
                  <a:pt x="5866271" y="4466521"/>
                  <a:pt x="5864544" y="4470178"/>
                </a:cubicBezTo>
                <a:cubicBezTo>
                  <a:pt x="5862816" y="4473836"/>
                  <a:pt x="5860378" y="4476173"/>
                  <a:pt x="5857228" y="4477189"/>
                </a:cubicBezTo>
                <a:cubicBezTo>
                  <a:pt x="5854079" y="4478205"/>
                  <a:pt x="5850167" y="4478814"/>
                  <a:pt x="5845493" y="4479017"/>
                </a:cubicBezTo>
                <a:lnTo>
                  <a:pt x="5845493" y="4499134"/>
                </a:lnTo>
                <a:lnTo>
                  <a:pt x="5936019" y="4499134"/>
                </a:lnTo>
                <a:lnTo>
                  <a:pt x="5936019" y="4475665"/>
                </a:lnTo>
                <a:cubicBezTo>
                  <a:pt x="5934596" y="4475665"/>
                  <a:pt x="5932209" y="4475715"/>
                  <a:pt x="5928856" y="4475817"/>
                </a:cubicBezTo>
                <a:cubicBezTo>
                  <a:pt x="5925503" y="4475919"/>
                  <a:pt x="5922100" y="4476020"/>
                  <a:pt x="5918645" y="4476122"/>
                </a:cubicBezTo>
                <a:cubicBezTo>
                  <a:pt x="5915191" y="4476223"/>
                  <a:pt x="5912346" y="4476376"/>
                  <a:pt x="5910111" y="4476579"/>
                </a:cubicBezTo>
                <a:cubicBezTo>
                  <a:pt x="5910517" y="4473937"/>
                  <a:pt x="5910823" y="4470077"/>
                  <a:pt x="5911025" y="4464997"/>
                </a:cubicBezTo>
                <a:cubicBezTo>
                  <a:pt x="5911229" y="4459917"/>
                  <a:pt x="5911330" y="4454532"/>
                  <a:pt x="5911330" y="4448842"/>
                </a:cubicBezTo>
                <a:lnTo>
                  <a:pt x="5911330" y="4416229"/>
                </a:lnTo>
                <a:lnTo>
                  <a:pt x="5927180" y="4416229"/>
                </a:lnTo>
                <a:cubicBezTo>
                  <a:pt x="5930634" y="4419886"/>
                  <a:pt x="5934901" y="4425779"/>
                  <a:pt x="5939981" y="4433907"/>
                </a:cubicBezTo>
                <a:lnTo>
                  <a:pt x="5962537" y="4470483"/>
                </a:lnTo>
                <a:cubicBezTo>
                  <a:pt x="5966600" y="4476985"/>
                  <a:pt x="5970410" y="4482726"/>
                  <a:pt x="5973967" y="4487704"/>
                </a:cubicBezTo>
                <a:cubicBezTo>
                  <a:pt x="5977522" y="4492683"/>
                  <a:pt x="5981129" y="4496493"/>
                  <a:pt x="5984787" y="4499134"/>
                </a:cubicBezTo>
                <a:lnTo>
                  <a:pt x="6035079" y="4499134"/>
                </a:lnTo>
                <a:lnTo>
                  <a:pt x="6035079" y="4479017"/>
                </a:lnTo>
                <a:cubicBezTo>
                  <a:pt x="6028170" y="4478611"/>
                  <a:pt x="6022430" y="4476325"/>
                  <a:pt x="6017858" y="4472159"/>
                </a:cubicBezTo>
                <a:cubicBezTo>
                  <a:pt x="6013286" y="4467994"/>
                  <a:pt x="6007647" y="4460729"/>
                  <a:pt x="6000942" y="4450366"/>
                </a:cubicBezTo>
                <a:lnTo>
                  <a:pt x="5986615" y="4429030"/>
                </a:lnTo>
                <a:cubicBezTo>
                  <a:pt x="5983974" y="4424966"/>
                  <a:pt x="5980773" y="4421105"/>
                  <a:pt x="5977015" y="4417448"/>
                </a:cubicBezTo>
                <a:cubicBezTo>
                  <a:pt x="5973256" y="4413790"/>
                  <a:pt x="5969445" y="4411149"/>
                  <a:pt x="5965584" y="4409523"/>
                </a:cubicBezTo>
                <a:cubicBezTo>
                  <a:pt x="5983467" y="4404443"/>
                  <a:pt x="5996776" y="4396620"/>
                  <a:pt x="6005513" y="4386053"/>
                </a:cubicBezTo>
                <a:cubicBezTo>
                  <a:pt x="6014252" y="4375487"/>
                  <a:pt x="6018823" y="4363701"/>
                  <a:pt x="6019229" y="4350697"/>
                </a:cubicBezTo>
                <a:cubicBezTo>
                  <a:pt x="6019636" y="4334441"/>
                  <a:pt x="6016283" y="4321537"/>
                  <a:pt x="6009172" y="4311987"/>
                </a:cubicBezTo>
                <a:cubicBezTo>
                  <a:pt x="6002059" y="4302437"/>
                  <a:pt x="5991899" y="4295528"/>
                  <a:pt x="5978691" y="4291261"/>
                </a:cubicBezTo>
                <a:cubicBezTo>
                  <a:pt x="5965483" y="4286993"/>
                  <a:pt x="5949938" y="4284961"/>
                  <a:pt x="5932056" y="4285165"/>
                </a:cubicBezTo>
                <a:close/>
                <a:moveTo>
                  <a:pt x="5503432" y="4285165"/>
                </a:moveTo>
                <a:cubicBezTo>
                  <a:pt x="5489005" y="4285368"/>
                  <a:pt x="5474577" y="4285469"/>
                  <a:pt x="5460150" y="4285469"/>
                </a:cubicBezTo>
                <a:cubicBezTo>
                  <a:pt x="5445723" y="4285469"/>
                  <a:pt x="5431295" y="4285571"/>
                  <a:pt x="5416868" y="4285774"/>
                </a:cubicBezTo>
                <a:lnTo>
                  <a:pt x="5416868" y="4309244"/>
                </a:lnTo>
                <a:cubicBezTo>
                  <a:pt x="5419103" y="4309041"/>
                  <a:pt x="5422659" y="4308888"/>
                  <a:pt x="5427536" y="4308787"/>
                </a:cubicBezTo>
                <a:cubicBezTo>
                  <a:pt x="5432413" y="4308685"/>
                  <a:pt x="5436477" y="4308533"/>
                  <a:pt x="5439728" y="4308329"/>
                </a:cubicBezTo>
                <a:cubicBezTo>
                  <a:pt x="5439525" y="4310971"/>
                  <a:pt x="5439271" y="4314832"/>
                  <a:pt x="5438967" y="4319912"/>
                </a:cubicBezTo>
                <a:cubicBezTo>
                  <a:pt x="5438661" y="4324992"/>
                  <a:pt x="5438509" y="4330275"/>
                  <a:pt x="5438509" y="4335761"/>
                </a:cubicBezTo>
                <a:lnTo>
                  <a:pt x="5438509" y="4452500"/>
                </a:lnTo>
                <a:cubicBezTo>
                  <a:pt x="5438509" y="4460628"/>
                  <a:pt x="5437645" y="4466521"/>
                  <a:pt x="5435919" y="4470178"/>
                </a:cubicBezTo>
                <a:cubicBezTo>
                  <a:pt x="5434191" y="4473836"/>
                  <a:pt x="5431753" y="4476173"/>
                  <a:pt x="5428603" y="4477189"/>
                </a:cubicBezTo>
                <a:cubicBezTo>
                  <a:pt x="5425453" y="4478205"/>
                  <a:pt x="5421542" y="4478814"/>
                  <a:pt x="5416868" y="4479017"/>
                </a:cubicBezTo>
                <a:lnTo>
                  <a:pt x="5416868" y="4499134"/>
                </a:lnTo>
                <a:lnTo>
                  <a:pt x="5507394" y="4499134"/>
                </a:lnTo>
                <a:lnTo>
                  <a:pt x="5507394" y="4475665"/>
                </a:lnTo>
                <a:cubicBezTo>
                  <a:pt x="5505972" y="4475665"/>
                  <a:pt x="5503584" y="4475715"/>
                  <a:pt x="5500231" y="4475817"/>
                </a:cubicBezTo>
                <a:cubicBezTo>
                  <a:pt x="5496878" y="4475919"/>
                  <a:pt x="5493475" y="4476020"/>
                  <a:pt x="5490020" y="4476122"/>
                </a:cubicBezTo>
                <a:cubicBezTo>
                  <a:pt x="5486566" y="4476223"/>
                  <a:pt x="5483721" y="4476376"/>
                  <a:pt x="5481486" y="4476579"/>
                </a:cubicBezTo>
                <a:cubicBezTo>
                  <a:pt x="5481892" y="4473937"/>
                  <a:pt x="5482198" y="4470077"/>
                  <a:pt x="5482400" y="4464997"/>
                </a:cubicBezTo>
                <a:cubicBezTo>
                  <a:pt x="5482604" y="4459917"/>
                  <a:pt x="5482705" y="4454532"/>
                  <a:pt x="5482705" y="4448842"/>
                </a:cubicBezTo>
                <a:lnTo>
                  <a:pt x="5482705" y="4422020"/>
                </a:lnTo>
                <a:cubicBezTo>
                  <a:pt x="5489005" y="4422223"/>
                  <a:pt x="5496319" y="4422223"/>
                  <a:pt x="5504651" y="4422020"/>
                </a:cubicBezTo>
                <a:cubicBezTo>
                  <a:pt x="5523954" y="4421410"/>
                  <a:pt x="5539956" y="4417753"/>
                  <a:pt x="5552657" y="4411047"/>
                </a:cubicBezTo>
                <a:cubicBezTo>
                  <a:pt x="5565357" y="4404341"/>
                  <a:pt x="5574908" y="4395909"/>
                  <a:pt x="5581308" y="4385749"/>
                </a:cubicBezTo>
                <a:cubicBezTo>
                  <a:pt x="5587709" y="4375589"/>
                  <a:pt x="5591011" y="4365124"/>
                  <a:pt x="5591214" y="4354354"/>
                </a:cubicBezTo>
                <a:cubicBezTo>
                  <a:pt x="5591620" y="4338098"/>
                  <a:pt x="5588217" y="4324890"/>
                  <a:pt x="5581003" y="4314730"/>
                </a:cubicBezTo>
                <a:cubicBezTo>
                  <a:pt x="5573789" y="4304570"/>
                  <a:pt x="5563528" y="4297052"/>
                  <a:pt x="5550218" y="4292175"/>
                </a:cubicBezTo>
                <a:cubicBezTo>
                  <a:pt x="5536909" y="4287298"/>
                  <a:pt x="5521313" y="4284961"/>
                  <a:pt x="5503432" y="4285165"/>
                </a:cubicBezTo>
                <a:close/>
                <a:moveTo>
                  <a:pt x="4779532" y="4285165"/>
                </a:moveTo>
                <a:cubicBezTo>
                  <a:pt x="4765104" y="4285368"/>
                  <a:pt x="4750677" y="4285469"/>
                  <a:pt x="4736251" y="4285469"/>
                </a:cubicBezTo>
                <a:cubicBezTo>
                  <a:pt x="4721823" y="4285469"/>
                  <a:pt x="4707396" y="4285571"/>
                  <a:pt x="4692968" y="4285774"/>
                </a:cubicBezTo>
                <a:lnTo>
                  <a:pt x="4692968" y="4309244"/>
                </a:lnTo>
                <a:cubicBezTo>
                  <a:pt x="4695204" y="4309041"/>
                  <a:pt x="4698760" y="4308888"/>
                  <a:pt x="4703636" y="4308787"/>
                </a:cubicBezTo>
                <a:cubicBezTo>
                  <a:pt x="4708513" y="4308685"/>
                  <a:pt x="4712577" y="4308533"/>
                  <a:pt x="4715828" y="4308329"/>
                </a:cubicBezTo>
                <a:cubicBezTo>
                  <a:pt x="4715625" y="4310971"/>
                  <a:pt x="4715372" y="4314832"/>
                  <a:pt x="4715066" y="4319912"/>
                </a:cubicBezTo>
                <a:cubicBezTo>
                  <a:pt x="4714762" y="4324992"/>
                  <a:pt x="4714609" y="4330275"/>
                  <a:pt x="4714609" y="4335761"/>
                </a:cubicBezTo>
                <a:lnTo>
                  <a:pt x="4714609" y="4452500"/>
                </a:lnTo>
                <a:cubicBezTo>
                  <a:pt x="4714609" y="4460628"/>
                  <a:pt x="4713745" y="4466521"/>
                  <a:pt x="4712018" y="4470178"/>
                </a:cubicBezTo>
                <a:cubicBezTo>
                  <a:pt x="4710292" y="4473836"/>
                  <a:pt x="4707853" y="4476173"/>
                  <a:pt x="4704703" y="4477189"/>
                </a:cubicBezTo>
                <a:cubicBezTo>
                  <a:pt x="4701554" y="4478205"/>
                  <a:pt x="4697642" y="4478814"/>
                  <a:pt x="4692968" y="4479017"/>
                </a:cubicBezTo>
                <a:lnTo>
                  <a:pt x="4692968" y="4499134"/>
                </a:lnTo>
                <a:lnTo>
                  <a:pt x="4783494" y="4499134"/>
                </a:lnTo>
                <a:lnTo>
                  <a:pt x="4783494" y="4475665"/>
                </a:lnTo>
                <a:cubicBezTo>
                  <a:pt x="4782072" y="4475665"/>
                  <a:pt x="4779684" y="4475715"/>
                  <a:pt x="4776331" y="4475817"/>
                </a:cubicBezTo>
                <a:cubicBezTo>
                  <a:pt x="4772978" y="4475919"/>
                  <a:pt x="4769576" y="4476020"/>
                  <a:pt x="4766120" y="4476122"/>
                </a:cubicBezTo>
                <a:cubicBezTo>
                  <a:pt x="4762666" y="4476223"/>
                  <a:pt x="4759821" y="4476376"/>
                  <a:pt x="4757586" y="4476579"/>
                </a:cubicBezTo>
                <a:cubicBezTo>
                  <a:pt x="4757992" y="4473937"/>
                  <a:pt x="4758297" y="4470077"/>
                  <a:pt x="4758500" y="4464997"/>
                </a:cubicBezTo>
                <a:cubicBezTo>
                  <a:pt x="4758703" y="4459917"/>
                  <a:pt x="4758805" y="4454532"/>
                  <a:pt x="4758805" y="4448842"/>
                </a:cubicBezTo>
                <a:lnTo>
                  <a:pt x="4758805" y="4416229"/>
                </a:lnTo>
                <a:lnTo>
                  <a:pt x="4774655" y="4416229"/>
                </a:lnTo>
                <a:cubicBezTo>
                  <a:pt x="4778110" y="4419886"/>
                  <a:pt x="4782377" y="4425779"/>
                  <a:pt x="4787457" y="4433907"/>
                </a:cubicBezTo>
                <a:lnTo>
                  <a:pt x="4810012" y="4470483"/>
                </a:lnTo>
                <a:cubicBezTo>
                  <a:pt x="4814076" y="4476985"/>
                  <a:pt x="4817886" y="4482726"/>
                  <a:pt x="4821441" y="4487704"/>
                </a:cubicBezTo>
                <a:cubicBezTo>
                  <a:pt x="4824997" y="4492683"/>
                  <a:pt x="4828604" y="4496493"/>
                  <a:pt x="4832262" y="4499134"/>
                </a:cubicBezTo>
                <a:lnTo>
                  <a:pt x="4882554" y="4499134"/>
                </a:lnTo>
                <a:lnTo>
                  <a:pt x="4882554" y="4479017"/>
                </a:lnTo>
                <a:cubicBezTo>
                  <a:pt x="4875645" y="4478611"/>
                  <a:pt x="4869905" y="4476325"/>
                  <a:pt x="4865333" y="4472159"/>
                </a:cubicBezTo>
                <a:cubicBezTo>
                  <a:pt x="4860761" y="4467994"/>
                  <a:pt x="4855122" y="4460729"/>
                  <a:pt x="4848416" y="4450366"/>
                </a:cubicBezTo>
                <a:lnTo>
                  <a:pt x="4834091" y="4429030"/>
                </a:lnTo>
                <a:cubicBezTo>
                  <a:pt x="4831449" y="4424966"/>
                  <a:pt x="4828249" y="4421105"/>
                  <a:pt x="4824490" y="4417448"/>
                </a:cubicBezTo>
                <a:cubicBezTo>
                  <a:pt x="4820730" y="4413790"/>
                  <a:pt x="4816920" y="4411149"/>
                  <a:pt x="4813059" y="4409523"/>
                </a:cubicBezTo>
                <a:cubicBezTo>
                  <a:pt x="4830941" y="4404443"/>
                  <a:pt x="4844251" y="4396620"/>
                  <a:pt x="4852988" y="4386053"/>
                </a:cubicBezTo>
                <a:cubicBezTo>
                  <a:pt x="4861726" y="4375487"/>
                  <a:pt x="4866298" y="4363701"/>
                  <a:pt x="4866704" y="4350697"/>
                </a:cubicBezTo>
                <a:cubicBezTo>
                  <a:pt x="4867111" y="4334441"/>
                  <a:pt x="4863758" y="4321537"/>
                  <a:pt x="4856647" y="4311987"/>
                </a:cubicBezTo>
                <a:cubicBezTo>
                  <a:pt x="4849534" y="4302437"/>
                  <a:pt x="4839374" y="4295528"/>
                  <a:pt x="4826166" y="4291261"/>
                </a:cubicBezTo>
                <a:cubicBezTo>
                  <a:pt x="4812958" y="4286993"/>
                  <a:pt x="4797413" y="4284961"/>
                  <a:pt x="4779532" y="4285165"/>
                </a:cubicBezTo>
                <a:close/>
                <a:moveTo>
                  <a:pt x="9586456" y="4280897"/>
                </a:moveTo>
                <a:cubicBezTo>
                  <a:pt x="9568370" y="4280897"/>
                  <a:pt x="9552622" y="4284250"/>
                  <a:pt x="9539212" y="4290956"/>
                </a:cubicBezTo>
                <a:cubicBezTo>
                  <a:pt x="9525800" y="4297661"/>
                  <a:pt x="9514675" y="4306501"/>
                  <a:pt x="9505836" y="4317473"/>
                </a:cubicBezTo>
                <a:cubicBezTo>
                  <a:pt x="9496997" y="4328446"/>
                  <a:pt x="9490392" y="4340486"/>
                  <a:pt x="9486024" y="4353592"/>
                </a:cubicBezTo>
                <a:cubicBezTo>
                  <a:pt x="9481655" y="4366699"/>
                  <a:pt x="9479470" y="4379653"/>
                  <a:pt x="9479470" y="4392454"/>
                </a:cubicBezTo>
                <a:cubicBezTo>
                  <a:pt x="9479470" y="4405662"/>
                  <a:pt x="9481402" y="4418870"/>
                  <a:pt x="9485262" y="4432078"/>
                </a:cubicBezTo>
                <a:cubicBezTo>
                  <a:pt x="9489122" y="4445286"/>
                  <a:pt x="9495218" y="4457326"/>
                  <a:pt x="9503550" y="4468197"/>
                </a:cubicBezTo>
                <a:cubicBezTo>
                  <a:pt x="9511882" y="4479068"/>
                  <a:pt x="9522803" y="4487755"/>
                  <a:pt x="9536316" y="4494257"/>
                </a:cubicBezTo>
                <a:cubicBezTo>
                  <a:pt x="9549829" y="4500760"/>
                  <a:pt x="9566237" y="4504011"/>
                  <a:pt x="9585541" y="4504011"/>
                </a:cubicBezTo>
                <a:cubicBezTo>
                  <a:pt x="9603626" y="4504011"/>
                  <a:pt x="9619374" y="4500607"/>
                  <a:pt x="9632785" y="4493800"/>
                </a:cubicBezTo>
                <a:cubicBezTo>
                  <a:pt x="9646196" y="4486993"/>
                  <a:pt x="9657322" y="4478052"/>
                  <a:pt x="9666160" y="4466978"/>
                </a:cubicBezTo>
                <a:cubicBezTo>
                  <a:pt x="9675000" y="4455903"/>
                  <a:pt x="9681604" y="4443864"/>
                  <a:pt x="9685972" y="4430859"/>
                </a:cubicBezTo>
                <a:cubicBezTo>
                  <a:pt x="9690342" y="4417854"/>
                  <a:pt x="9692526" y="4405053"/>
                  <a:pt x="9692526" y="4392454"/>
                </a:cubicBezTo>
                <a:cubicBezTo>
                  <a:pt x="9692526" y="4379653"/>
                  <a:pt x="9690442" y="4366749"/>
                  <a:pt x="9686278" y="4353745"/>
                </a:cubicBezTo>
                <a:cubicBezTo>
                  <a:pt x="9682112" y="4340740"/>
                  <a:pt x="9675762" y="4328700"/>
                  <a:pt x="9667228" y="4317626"/>
                </a:cubicBezTo>
                <a:cubicBezTo>
                  <a:pt x="9658693" y="4306551"/>
                  <a:pt x="9647720" y="4297661"/>
                  <a:pt x="9634309" y="4290956"/>
                </a:cubicBezTo>
                <a:cubicBezTo>
                  <a:pt x="9620898" y="4284250"/>
                  <a:pt x="9604947" y="4280897"/>
                  <a:pt x="9586456" y="4280897"/>
                </a:cubicBezTo>
                <a:close/>
                <a:moveTo>
                  <a:pt x="6752883" y="4280897"/>
                </a:moveTo>
                <a:cubicBezTo>
                  <a:pt x="6739472" y="4280897"/>
                  <a:pt x="6728194" y="4282726"/>
                  <a:pt x="6719050" y="4286384"/>
                </a:cubicBezTo>
                <a:cubicBezTo>
                  <a:pt x="6709906" y="4290041"/>
                  <a:pt x="6702591" y="4294766"/>
                  <a:pt x="6697104" y="4300557"/>
                </a:cubicBezTo>
                <a:cubicBezTo>
                  <a:pt x="6691618" y="4306348"/>
                  <a:pt x="6687656" y="4312647"/>
                  <a:pt x="6685217" y="4319455"/>
                </a:cubicBezTo>
                <a:cubicBezTo>
                  <a:pt x="6682779" y="4326262"/>
                  <a:pt x="6681560" y="4332815"/>
                  <a:pt x="6681560" y="4339114"/>
                </a:cubicBezTo>
                <a:cubicBezTo>
                  <a:pt x="6681560" y="4352322"/>
                  <a:pt x="6684608" y="4363549"/>
                  <a:pt x="6690704" y="4372795"/>
                </a:cubicBezTo>
                <a:cubicBezTo>
                  <a:pt x="6696800" y="4382040"/>
                  <a:pt x="6705080" y="4389965"/>
                  <a:pt x="6715545" y="4396569"/>
                </a:cubicBezTo>
                <a:cubicBezTo>
                  <a:pt x="6726010" y="4403173"/>
                  <a:pt x="6737744" y="4409117"/>
                  <a:pt x="6750749" y="4414400"/>
                </a:cubicBezTo>
                <a:cubicBezTo>
                  <a:pt x="6758471" y="4417448"/>
                  <a:pt x="6766040" y="4420597"/>
                  <a:pt x="6773457" y="4423849"/>
                </a:cubicBezTo>
                <a:cubicBezTo>
                  <a:pt x="6780873" y="4427100"/>
                  <a:pt x="6787071" y="4431062"/>
                  <a:pt x="6792050" y="4435736"/>
                </a:cubicBezTo>
                <a:cubicBezTo>
                  <a:pt x="6797028" y="4440409"/>
                  <a:pt x="6799517" y="4446302"/>
                  <a:pt x="6799517" y="4453414"/>
                </a:cubicBezTo>
                <a:cubicBezTo>
                  <a:pt x="6799517" y="4461136"/>
                  <a:pt x="6796114" y="4467841"/>
                  <a:pt x="6789306" y="4473531"/>
                </a:cubicBezTo>
                <a:cubicBezTo>
                  <a:pt x="6782500" y="4479221"/>
                  <a:pt x="6773711" y="4482065"/>
                  <a:pt x="6762941" y="4482065"/>
                </a:cubicBezTo>
                <a:cubicBezTo>
                  <a:pt x="6748717" y="4482065"/>
                  <a:pt x="6736475" y="4477747"/>
                  <a:pt x="6726213" y="4469111"/>
                </a:cubicBezTo>
                <a:cubicBezTo>
                  <a:pt x="6715951" y="4460475"/>
                  <a:pt x="6709398" y="4447623"/>
                  <a:pt x="6706553" y="4430554"/>
                </a:cubicBezTo>
                <a:lnTo>
                  <a:pt x="6686437" y="4430554"/>
                </a:lnTo>
                <a:lnTo>
                  <a:pt x="6686437" y="4501877"/>
                </a:lnTo>
                <a:lnTo>
                  <a:pt x="6709906" y="4501877"/>
                </a:lnTo>
                <a:lnTo>
                  <a:pt x="6708992" y="4489076"/>
                </a:lnTo>
                <a:cubicBezTo>
                  <a:pt x="6717323" y="4493953"/>
                  <a:pt x="6726213" y="4497661"/>
                  <a:pt x="6735662" y="4500201"/>
                </a:cubicBezTo>
                <a:cubicBezTo>
                  <a:pt x="6745111" y="4502741"/>
                  <a:pt x="6753899" y="4504011"/>
                  <a:pt x="6762027" y="4504011"/>
                </a:cubicBezTo>
                <a:cubicBezTo>
                  <a:pt x="6777673" y="4504011"/>
                  <a:pt x="6791339" y="4501420"/>
                  <a:pt x="6803022" y="4496239"/>
                </a:cubicBezTo>
                <a:cubicBezTo>
                  <a:pt x="6814706" y="4491057"/>
                  <a:pt x="6823800" y="4483793"/>
                  <a:pt x="6830302" y="4474445"/>
                </a:cubicBezTo>
                <a:cubicBezTo>
                  <a:pt x="6836804" y="4465098"/>
                  <a:pt x="6840056" y="4454430"/>
                  <a:pt x="6840056" y="4442441"/>
                </a:cubicBezTo>
                <a:cubicBezTo>
                  <a:pt x="6840056" y="4432485"/>
                  <a:pt x="6837922" y="4423798"/>
                  <a:pt x="6833655" y="4416381"/>
                </a:cubicBezTo>
                <a:cubicBezTo>
                  <a:pt x="6829388" y="4408964"/>
                  <a:pt x="6823800" y="4402462"/>
                  <a:pt x="6816891" y="4396874"/>
                </a:cubicBezTo>
                <a:cubicBezTo>
                  <a:pt x="6809982" y="4391286"/>
                  <a:pt x="6802464" y="4386460"/>
                  <a:pt x="6794336" y="4382396"/>
                </a:cubicBezTo>
                <a:cubicBezTo>
                  <a:pt x="6786208" y="4378332"/>
                  <a:pt x="6778283" y="4374776"/>
                  <a:pt x="6770561" y="4371728"/>
                </a:cubicBezTo>
                <a:cubicBezTo>
                  <a:pt x="6753899" y="4364819"/>
                  <a:pt x="6741504" y="4358317"/>
                  <a:pt x="6733376" y="4352221"/>
                </a:cubicBezTo>
                <a:cubicBezTo>
                  <a:pt x="6725248" y="4346125"/>
                  <a:pt x="6721184" y="4338403"/>
                  <a:pt x="6721184" y="4329056"/>
                </a:cubicBezTo>
                <a:cubicBezTo>
                  <a:pt x="6721184" y="4321334"/>
                  <a:pt x="6724486" y="4315035"/>
                  <a:pt x="6731090" y="4310158"/>
                </a:cubicBezTo>
                <a:cubicBezTo>
                  <a:pt x="6737694" y="4305281"/>
                  <a:pt x="6745364" y="4302843"/>
                  <a:pt x="6754102" y="4302843"/>
                </a:cubicBezTo>
                <a:cubicBezTo>
                  <a:pt x="6768326" y="4302640"/>
                  <a:pt x="6780010" y="4306907"/>
                  <a:pt x="6789154" y="4315645"/>
                </a:cubicBezTo>
                <a:cubicBezTo>
                  <a:pt x="6798298" y="4324382"/>
                  <a:pt x="6804191" y="4337184"/>
                  <a:pt x="6806833" y="4354049"/>
                </a:cubicBezTo>
                <a:lnTo>
                  <a:pt x="6826949" y="4354049"/>
                </a:lnTo>
                <a:lnTo>
                  <a:pt x="6826949" y="4283031"/>
                </a:lnTo>
                <a:lnTo>
                  <a:pt x="6803175" y="4283031"/>
                </a:lnTo>
                <a:lnTo>
                  <a:pt x="6804394" y="4295528"/>
                </a:lnTo>
                <a:cubicBezTo>
                  <a:pt x="6797485" y="4290651"/>
                  <a:pt x="6789205" y="4286993"/>
                  <a:pt x="6779553" y="4284555"/>
                </a:cubicBezTo>
                <a:cubicBezTo>
                  <a:pt x="6769901" y="4282117"/>
                  <a:pt x="6761011" y="4280897"/>
                  <a:pt x="6752883" y="4280897"/>
                </a:cubicBezTo>
                <a:close/>
                <a:moveTo>
                  <a:pt x="3861931" y="4280897"/>
                </a:moveTo>
                <a:cubicBezTo>
                  <a:pt x="3843846" y="4280897"/>
                  <a:pt x="3828099" y="4284250"/>
                  <a:pt x="3814687" y="4290956"/>
                </a:cubicBezTo>
                <a:cubicBezTo>
                  <a:pt x="3801276" y="4297661"/>
                  <a:pt x="3790151" y="4306501"/>
                  <a:pt x="3781312" y="4317473"/>
                </a:cubicBezTo>
                <a:cubicBezTo>
                  <a:pt x="3772472" y="4328446"/>
                  <a:pt x="3765868" y="4340486"/>
                  <a:pt x="3761500" y="4353592"/>
                </a:cubicBezTo>
                <a:cubicBezTo>
                  <a:pt x="3757131" y="4366699"/>
                  <a:pt x="3754946" y="4379653"/>
                  <a:pt x="3754946" y="4392454"/>
                </a:cubicBezTo>
                <a:cubicBezTo>
                  <a:pt x="3754946" y="4405662"/>
                  <a:pt x="3756877" y="4418870"/>
                  <a:pt x="3760738" y="4432078"/>
                </a:cubicBezTo>
                <a:cubicBezTo>
                  <a:pt x="3764598" y="4445286"/>
                  <a:pt x="3770694" y="4457326"/>
                  <a:pt x="3779026" y="4468197"/>
                </a:cubicBezTo>
                <a:cubicBezTo>
                  <a:pt x="3787357" y="4479068"/>
                  <a:pt x="3798279" y="4487755"/>
                  <a:pt x="3811792" y="4494257"/>
                </a:cubicBezTo>
                <a:cubicBezTo>
                  <a:pt x="3825305" y="4500760"/>
                  <a:pt x="3841713" y="4504011"/>
                  <a:pt x="3861017" y="4504011"/>
                </a:cubicBezTo>
                <a:cubicBezTo>
                  <a:pt x="3879102" y="4504011"/>
                  <a:pt x="3894850" y="4500607"/>
                  <a:pt x="3908261" y="4493800"/>
                </a:cubicBezTo>
                <a:cubicBezTo>
                  <a:pt x="3921672" y="4486993"/>
                  <a:pt x="3932797" y="4478052"/>
                  <a:pt x="3941636" y="4466978"/>
                </a:cubicBezTo>
                <a:cubicBezTo>
                  <a:pt x="3950476" y="4455903"/>
                  <a:pt x="3957080" y="4443864"/>
                  <a:pt x="3961448" y="4430859"/>
                </a:cubicBezTo>
                <a:cubicBezTo>
                  <a:pt x="3965817" y="4417854"/>
                  <a:pt x="3968002" y="4405053"/>
                  <a:pt x="3968002" y="4392454"/>
                </a:cubicBezTo>
                <a:cubicBezTo>
                  <a:pt x="3968002" y="4379653"/>
                  <a:pt x="3965919" y="4366749"/>
                  <a:pt x="3961753" y="4353745"/>
                </a:cubicBezTo>
                <a:cubicBezTo>
                  <a:pt x="3957588" y="4340740"/>
                  <a:pt x="3951238" y="4328700"/>
                  <a:pt x="3942703" y="4317626"/>
                </a:cubicBezTo>
                <a:cubicBezTo>
                  <a:pt x="3934169" y="4306551"/>
                  <a:pt x="3923196" y="4297661"/>
                  <a:pt x="3909785" y="4290956"/>
                </a:cubicBezTo>
                <a:cubicBezTo>
                  <a:pt x="3896374" y="4284250"/>
                  <a:pt x="3880423" y="4280897"/>
                  <a:pt x="3861931" y="4280897"/>
                </a:cubicBezTo>
                <a:close/>
                <a:moveTo>
                  <a:pt x="3099931" y="4280897"/>
                </a:moveTo>
                <a:cubicBezTo>
                  <a:pt x="3081846" y="4280897"/>
                  <a:pt x="3066098" y="4284250"/>
                  <a:pt x="3052687" y="4290956"/>
                </a:cubicBezTo>
                <a:cubicBezTo>
                  <a:pt x="3039276" y="4297661"/>
                  <a:pt x="3028151" y="4306501"/>
                  <a:pt x="3019312" y="4317473"/>
                </a:cubicBezTo>
                <a:cubicBezTo>
                  <a:pt x="3010472" y="4328446"/>
                  <a:pt x="3003868" y="4340486"/>
                  <a:pt x="2999500" y="4353592"/>
                </a:cubicBezTo>
                <a:cubicBezTo>
                  <a:pt x="2995131" y="4366699"/>
                  <a:pt x="2992946" y="4379653"/>
                  <a:pt x="2992946" y="4392454"/>
                </a:cubicBezTo>
                <a:cubicBezTo>
                  <a:pt x="2992946" y="4405662"/>
                  <a:pt x="2994877" y="4418870"/>
                  <a:pt x="2998738" y="4432078"/>
                </a:cubicBezTo>
                <a:cubicBezTo>
                  <a:pt x="3002598" y="4445286"/>
                  <a:pt x="3008694" y="4457326"/>
                  <a:pt x="3017026" y="4468197"/>
                </a:cubicBezTo>
                <a:cubicBezTo>
                  <a:pt x="3025357" y="4479068"/>
                  <a:pt x="3036279" y="4487755"/>
                  <a:pt x="3049792" y="4494257"/>
                </a:cubicBezTo>
                <a:cubicBezTo>
                  <a:pt x="3063304" y="4500760"/>
                  <a:pt x="3079713" y="4504011"/>
                  <a:pt x="3099017" y="4504011"/>
                </a:cubicBezTo>
                <a:cubicBezTo>
                  <a:pt x="3117102" y="4504011"/>
                  <a:pt x="3132850" y="4500607"/>
                  <a:pt x="3146261" y="4493800"/>
                </a:cubicBezTo>
                <a:cubicBezTo>
                  <a:pt x="3159672" y="4486993"/>
                  <a:pt x="3170797" y="4478052"/>
                  <a:pt x="3179636" y="4466978"/>
                </a:cubicBezTo>
                <a:cubicBezTo>
                  <a:pt x="3188476" y="4455903"/>
                  <a:pt x="3195080" y="4443864"/>
                  <a:pt x="3199448" y="4430859"/>
                </a:cubicBezTo>
                <a:cubicBezTo>
                  <a:pt x="3203817" y="4417854"/>
                  <a:pt x="3206002" y="4405053"/>
                  <a:pt x="3206002" y="4392454"/>
                </a:cubicBezTo>
                <a:cubicBezTo>
                  <a:pt x="3206002" y="4379653"/>
                  <a:pt x="3203919" y="4366749"/>
                  <a:pt x="3199753" y="4353745"/>
                </a:cubicBezTo>
                <a:cubicBezTo>
                  <a:pt x="3195588" y="4340740"/>
                  <a:pt x="3189238" y="4328700"/>
                  <a:pt x="3180703" y="4317626"/>
                </a:cubicBezTo>
                <a:cubicBezTo>
                  <a:pt x="3172169" y="4306551"/>
                  <a:pt x="3161196" y="4297661"/>
                  <a:pt x="3147785" y="4290956"/>
                </a:cubicBezTo>
                <a:cubicBezTo>
                  <a:pt x="3134374" y="4284250"/>
                  <a:pt x="3118422" y="4280897"/>
                  <a:pt x="3099931" y="4280897"/>
                </a:cubicBezTo>
                <a:close/>
                <a:moveTo>
                  <a:pt x="8396669" y="4280288"/>
                </a:moveTo>
                <a:lnTo>
                  <a:pt x="8337233" y="4443356"/>
                </a:lnTo>
                <a:cubicBezTo>
                  <a:pt x="8334998" y="4449452"/>
                  <a:pt x="8332712" y="4455141"/>
                  <a:pt x="8330375" y="4460425"/>
                </a:cubicBezTo>
                <a:cubicBezTo>
                  <a:pt x="8328038" y="4465708"/>
                  <a:pt x="8325143" y="4469975"/>
                  <a:pt x="8321688" y="4473226"/>
                </a:cubicBezTo>
                <a:cubicBezTo>
                  <a:pt x="8318234" y="4476477"/>
                  <a:pt x="8313662" y="4478103"/>
                  <a:pt x="8307972" y="4478103"/>
                </a:cubicBezTo>
                <a:lnTo>
                  <a:pt x="8307972" y="4499134"/>
                </a:lnTo>
                <a:lnTo>
                  <a:pt x="8373200" y="4499134"/>
                </a:lnTo>
                <a:lnTo>
                  <a:pt x="8373200" y="4474750"/>
                </a:lnTo>
                <a:cubicBezTo>
                  <a:pt x="8371168" y="4474750"/>
                  <a:pt x="8367866" y="4474801"/>
                  <a:pt x="8363293" y="4474903"/>
                </a:cubicBezTo>
                <a:cubicBezTo>
                  <a:pt x="8358721" y="4475004"/>
                  <a:pt x="8354809" y="4475258"/>
                  <a:pt x="8351558" y="4475665"/>
                </a:cubicBezTo>
                <a:cubicBezTo>
                  <a:pt x="8353184" y="4472210"/>
                  <a:pt x="8354962" y="4467892"/>
                  <a:pt x="8356892" y="4462711"/>
                </a:cubicBezTo>
                <a:cubicBezTo>
                  <a:pt x="8358823" y="4457529"/>
                  <a:pt x="8360296" y="4453617"/>
                  <a:pt x="8361312" y="4450976"/>
                </a:cubicBezTo>
                <a:lnTo>
                  <a:pt x="8366189" y="4436650"/>
                </a:lnTo>
                <a:lnTo>
                  <a:pt x="8432330" y="4435431"/>
                </a:lnTo>
                <a:lnTo>
                  <a:pt x="8438426" y="4452195"/>
                </a:lnTo>
                <a:cubicBezTo>
                  <a:pt x="8441272" y="4459713"/>
                  <a:pt x="8442186" y="4466063"/>
                  <a:pt x="8441170" y="4471245"/>
                </a:cubicBezTo>
                <a:cubicBezTo>
                  <a:pt x="8440154" y="4476427"/>
                  <a:pt x="8435480" y="4479017"/>
                  <a:pt x="8427149" y="4479017"/>
                </a:cubicBezTo>
                <a:lnTo>
                  <a:pt x="8427149" y="4499134"/>
                </a:lnTo>
                <a:lnTo>
                  <a:pt x="8509140" y="4499134"/>
                </a:lnTo>
                <a:lnTo>
                  <a:pt x="8509140" y="4475665"/>
                </a:lnTo>
                <a:cubicBezTo>
                  <a:pt x="8507108" y="4475665"/>
                  <a:pt x="8504518" y="4475715"/>
                  <a:pt x="8501368" y="4475817"/>
                </a:cubicBezTo>
                <a:cubicBezTo>
                  <a:pt x="8498218" y="4475919"/>
                  <a:pt x="8494916" y="4476173"/>
                  <a:pt x="8491462" y="4476579"/>
                </a:cubicBezTo>
                <a:cubicBezTo>
                  <a:pt x="8491055" y="4471905"/>
                  <a:pt x="8489836" y="4466470"/>
                  <a:pt x="8487804" y="4460272"/>
                </a:cubicBezTo>
                <a:cubicBezTo>
                  <a:pt x="8485772" y="4454075"/>
                  <a:pt x="8484146" y="4449452"/>
                  <a:pt x="8482927" y="4446404"/>
                </a:cubicBezTo>
                <a:lnTo>
                  <a:pt x="8418004" y="4280288"/>
                </a:lnTo>
                <a:close/>
                <a:moveTo>
                  <a:pt x="6981306" y="2516942"/>
                </a:moveTo>
                <a:cubicBezTo>
                  <a:pt x="7034753" y="2516942"/>
                  <a:pt x="7061477" y="2561482"/>
                  <a:pt x="7061477" y="2650561"/>
                </a:cubicBezTo>
                <a:lnTo>
                  <a:pt x="7061477" y="3533479"/>
                </a:lnTo>
                <a:cubicBezTo>
                  <a:pt x="7061477" y="3639690"/>
                  <a:pt x="7034068" y="3692795"/>
                  <a:pt x="6979250" y="3692795"/>
                </a:cubicBezTo>
                <a:cubicBezTo>
                  <a:pt x="6947729" y="3692795"/>
                  <a:pt x="6925117" y="3680632"/>
                  <a:pt x="6911412" y="3656307"/>
                </a:cubicBezTo>
                <a:cubicBezTo>
                  <a:pt x="6897708" y="3631981"/>
                  <a:pt x="6890855" y="3591724"/>
                  <a:pt x="6890855" y="3535535"/>
                </a:cubicBezTo>
                <a:lnTo>
                  <a:pt x="6890855" y="2653645"/>
                </a:lnTo>
                <a:cubicBezTo>
                  <a:pt x="6890855" y="2562509"/>
                  <a:pt x="6921005" y="2516942"/>
                  <a:pt x="6981306" y="2516942"/>
                </a:cubicBezTo>
                <a:close/>
                <a:moveTo>
                  <a:pt x="9135272" y="2200366"/>
                </a:moveTo>
                <a:lnTo>
                  <a:pt x="9135272" y="4009371"/>
                </a:lnTo>
                <a:lnTo>
                  <a:pt x="9882514" y="4009371"/>
                </a:lnTo>
                <a:lnTo>
                  <a:pt x="9882514" y="3656821"/>
                </a:lnTo>
                <a:lnTo>
                  <a:pt x="9503240" y="3656821"/>
                </a:lnTo>
                <a:lnTo>
                  <a:pt x="9503240" y="3242600"/>
                </a:lnTo>
                <a:lnTo>
                  <a:pt x="9844484" y="3242600"/>
                </a:lnTo>
                <a:lnTo>
                  <a:pt x="9844484" y="2902383"/>
                </a:lnTo>
                <a:lnTo>
                  <a:pt x="9503240" y="2902383"/>
                </a:lnTo>
                <a:lnTo>
                  <a:pt x="9503240" y="2549833"/>
                </a:lnTo>
                <a:lnTo>
                  <a:pt x="9858874" y="2549833"/>
                </a:lnTo>
                <a:lnTo>
                  <a:pt x="9858874" y="2200366"/>
                </a:lnTo>
                <a:close/>
                <a:moveTo>
                  <a:pt x="7563647" y="2200366"/>
                </a:moveTo>
                <a:lnTo>
                  <a:pt x="7563647" y="4009371"/>
                </a:lnTo>
                <a:lnTo>
                  <a:pt x="7890501" y="4009371"/>
                </a:lnTo>
                <a:lnTo>
                  <a:pt x="7890501" y="2706065"/>
                </a:lnTo>
                <a:lnTo>
                  <a:pt x="8110460" y="4009371"/>
                </a:lnTo>
                <a:lnTo>
                  <a:pt x="8435258" y="4009371"/>
                </a:lnTo>
                <a:lnTo>
                  <a:pt x="8642883" y="2706065"/>
                </a:lnTo>
                <a:lnTo>
                  <a:pt x="8642883" y="4009371"/>
                </a:lnTo>
                <a:lnTo>
                  <a:pt x="8973849" y="4009371"/>
                </a:lnTo>
                <a:lnTo>
                  <a:pt x="8973849" y="2200366"/>
                </a:lnTo>
                <a:lnTo>
                  <a:pt x="8417785" y="2200366"/>
                </a:lnTo>
                <a:lnTo>
                  <a:pt x="8266692" y="3303242"/>
                </a:lnTo>
                <a:lnTo>
                  <a:pt x="8114571" y="2200366"/>
                </a:lnTo>
                <a:close/>
                <a:moveTo>
                  <a:pt x="4706147" y="2200366"/>
                </a:moveTo>
                <a:lnTo>
                  <a:pt x="4706147" y="4009371"/>
                </a:lnTo>
                <a:lnTo>
                  <a:pt x="5440027" y="4009371"/>
                </a:lnTo>
                <a:lnTo>
                  <a:pt x="5440027" y="3701018"/>
                </a:lnTo>
                <a:lnTo>
                  <a:pt x="5067948" y="3701018"/>
                </a:lnTo>
                <a:lnTo>
                  <a:pt x="5067948" y="2200366"/>
                </a:lnTo>
                <a:close/>
                <a:moveTo>
                  <a:pt x="3839372" y="2200366"/>
                </a:moveTo>
                <a:lnTo>
                  <a:pt x="3839372" y="4009371"/>
                </a:lnTo>
                <a:lnTo>
                  <a:pt x="4586614" y="4009371"/>
                </a:lnTo>
                <a:lnTo>
                  <a:pt x="4586614" y="3656821"/>
                </a:lnTo>
                <a:lnTo>
                  <a:pt x="4207340" y="3656821"/>
                </a:lnTo>
                <a:lnTo>
                  <a:pt x="4207340" y="3242600"/>
                </a:lnTo>
                <a:lnTo>
                  <a:pt x="4548584" y="3242600"/>
                </a:lnTo>
                <a:lnTo>
                  <a:pt x="4548584" y="2902383"/>
                </a:lnTo>
                <a:lnTo>
                  <a:pt x="4207340" y="2902383"/>
                </a:lnTo>
                <a:lnTo>
                  <a:pt x="4207340" y="2549833"/>
                </a:lnTo>
                <a:lnTo>
                  <a:pt x="4562974" y="2549833"/>
                </a:lnTo>
                <a:lnTo>
                  <a:pt x="4562974" y="2200366"/>
                </a:lnTo>
                <a:close/>
                <a:moveTo>
                  <a:pt x="2291527" y="2200366"/>
                </a:moveTo>
                <a:lnTo>
                  <a:pt x="2485789" y="4009371"/>
                </a:lnTo>
                <a:lnTo>
                  <a:pt x="2926735" y="4009371"/>
                </a:lnTo>
                <a:lnTo>
                  <a:pt x="3013074" y="3138788"/>
                </a:lnTo>
                <a:lnTo>
                  <a:pt x="3103524" y="4009371"/>
                </a:lnTo>
                <a:lnTo>
                  <a:pt x="3537274" y="4009371"/>
                </a:lnTo>
                <a:lnTo>
                  <a:pt x="3734620" y="2200366"/>
                </a:lnTo>
                <a:lnTo>
                  <a:pt x="3376931" y="2200366"/>
                </a:lnTo>
                <a:lnTo>
                  <a:pt x="3280313" y="3342300"/>
                </a:lnTo>
                <a:lnTo>
                  <a:pt x="3183696" y="2200366"/>
                </a:lnTo>
                <a:lnTo>
                  <a:pt x="2846563" y="2200366"/>
                </a:lnTo>
                <a:lnTo>
                  <a:pt x="2744806" y="3342300"/>
                </a:lnTo>
                <a:lnTo>
                  <a:pt x="2645106" y="2200366"/>
                </a:lnTo>
                <a:close/>
                <a:moveTo>
                  <a:pt x="6976166" y="2183920"/>
                </a:moveTo>
                <a:cubicBezTo>
                  <a:pt x="6830212" y="2183920"/>
                  <a:pt x="6719376" y="2224006"/>
                  <a:pt x="6643659" y="2304178"/>
                </a:cubicBezTo>
                <a:cubicBezTo>
                  <a:pt x="6567941" y="2384350"/>
                  <a:pt x="6530082" y="2501867"/>
                  <a:pt x="6530082" y="2656728"/>
                </a:cubicBezTo>
                <a:lnTo>
                  <a:pt x="6530082" y="3516006"/>
                </a:lnTo>
                <a:cubicBezTo>
                  <a:pt x="6530082" y="3681146"/>
                  <a:pt x="6568283" y="3807400"/>
                  <a:pt x="6644687" y="3894767"/>
                </a:cubicBezTo>
                <a:cubicBezTo>
                  <a:pt x="6721089" y="3982133"/>
                  <a:pt x="6831583" y="4025817"/>
                  <a:pt x="6976166" y="4025817"/>
                </a:cubicBezTo>
                <a:cubicBezTo>
                  <a:pt x="7120750" y="4025817"/>
                  <a:pt x="7231243" y="3982133"/>
                  <a:pt x="7307646" y="3894767"/>
                </a:cubicBezTo>
                <a:cubicBezTo>
                  <a:pt x="7384049" y="3807400"/>
                  <a:pt x="7422251" y="3681146"/>
                  <a:pt x="7422251" y="3516006"/>
                </a:cubicBezTo>
                <a:lnTo>
                  <a:pt x="7422251" y="2656728"/>
                </a:lnTo>
                <a:cubicBezTo>
                  <a:pt x="7422251" y="2501867"/>
                  <a:pt x="7384391" y="2384350"/>
                  <a:pt x="7308674" y="2304178"/>
                </a:cubicBezTo>
                <a:cubicBezTo>
                  <a:pt x="7232956" y="2224006"/>
                  <a:pt x="7122120" y="2183920"/>
                  <a:pt x="6976166" y="2183920"/>
                </a:cubicBezTo>
                <a:close/>
                <a:moveTo>
                  <a:pt x="5973986" y="2183920"/>
                </a:moveTo>
                <a:cubicBezTo>
                  <a:pt x="5817069" y="2183920"/>
                  <a:pt x="5703835" y="2230515"/>
                  <a:pt x="5634284" y="2323707"/>
                </a:cubicBezTo>
                <a:cubicBezTo>
                  <a:pt x="5564732" y="2416898"/>
                  <a:pt x="5529957" y="2551203"/>
                  <a:pt x="5529957" y="2726622"/>
                </a:cubicBezTo>
                <a:lnTo>
                  <a:pt x="5529957" y="3561231"/>
                </a:lnTo>
                <a:cubicBezTo>
                  <a:pt x="5529957" y="3707870"/>
                  <a:pt x="5569872" y="3821961"/>
                  <a:pt x="5649701" y="3903503"/>
                </a:cubicBezTo>
                <a:cubicBezTo>
                  <a:pt x="5729530" y="3985046"/>
                  <a:pt x="5834885" y="4025817"/>
                  <a:pt x="5965763" y="4025817"/>
                </a:cubicBezTo>
                <a:cubicBezTo>
                  <a:pt x="6109661" y="4025817"/>
                  <a:pt x="6221696" y="3990014"/>
                  <a:pt x="6301868" y="3918407"/>
                </a:cubicBezTo>
                <a:cubicBezTo>
                  <a:pt x="6382040" y="3846800"/>
                  <a:pt x="6422126" y="3731511"/>
                  <a:pt x="6422126" y="3572537"/>
                </a:cubicBezTo>
                <a:lnTo>
                  <a:pt x="6422126" y="3230265"/>
                </a:lnTo>
                <a:lnTo>
                  <a:pt x="6058269" y="3230265"/>
                </a:lnTo>
                <a:lnTo>
                  <a:pt x="6058269" y="3556092"/>
                </a:lnTo>
                <a:cubicBezTo>
                  <a:pt x="6058269" y="3596520"/>
                  <a:pt x="6051931" y="3629411"/>
                  <a:pt x="6039254" y="3654765"/>
                </a:cubicBezTo>
                <a:cubicBezTo>
                  <a:pt x="6026577" y="3680118"/>
                  <a:pt x="6004821" y="3692795"/>
                  <a:pt x="5973986" y="3692795"/>
                </a:cubicBezTo>
                <a:cubicBezTo>
                  <a:pt x="5946577" y="3692795"/>
                  <a:pt x="5925506" y="3682517"/>
                  <a:pt x="5910773" y="3661960"/>
                </a:cubicBezTo>
                <a:cubicBezTo>
                  <a:pt x="5896041" y="3641403"/>
                  <a:pt x="5888675" y="3606114"/>
                  <a:pt x="5888675" y="3556092"/>
                </a:cubicBezTo>
                <a:lnTo>
                  <a:pt x="5888675" y="2650561"/>
                </a:lnTo>
                <a:cubicBezTo>
                  <a:pt x="5888675" y="2610132"/>
                  <a:pt x="5894499" y="2577756"/>
                  <a:pt x="5906148" y="2553430"/>
                </a:cubicBezTo>
                <a:cubicBezTo>
                  <a:pt x="5917797" y="2529104"/>
                  <a:pt x="5940410" y="2516942"/>
                  <a:pt x="5973986" y="2516942"/>
                </a:cubicBezTo>
                <a:cubicBezTo>
                  <a:pt x="6002765" y="2516942"/>
                  <a:pt x="6024008" y="2526363"/>
                  <a:pt x="6037712" y="2545207"/>
                </a:cubicBezTo>
                <a:cubicBezTo>
                  <a:pt x="6051417" y="2564051"/>
                  <a:pt x="6058269" y="2600539"/>
                  <a:pt x="6058269" y="2654673"/>
                </a:cubicBezTo>
                <a:lnTo>
                  <a:pt x="6058269" y="2921912"/>
                </a:lnTo>
                <a:lnTo>
                  <a:pt x="6418014" y="2921912"/>
                </a:lnTo>
                <a:lnTo>
                  <a:pt x="6418014" y="2609447"/>
                </a:lnTo>
                <a:cubicBezTo>
                  <a:pt x="6418014" y="2514201"/>
                  <a:pt x="6398828" y="2435228"/>
                  <a:pt x="6360455" y="2372529"/>
                </a:cubicBezTo>
                <a:cubicBezTo>
                  <a:pt x="6322082" y="2309831"/>
                  <a:pt x="6269491" y="2262721"/>
                  <a:pt x="6202681" y="2231201"/>
                </a:cubicBezTo>
                <a:cubicBezTo>
                  <a:pt x="6135871" y="2199680"/>
                  <a:pt x="6059639" y="2183920"/>
                  <a:pt x="5973986" y="218392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2ECB072-2F6D-E63A-9007-55FB59FFC2E1}"/>
              </a:ext>
            </a:extLst>
          </p:cNvPr>
          <p:cNvSpPr/>
          <p:nvPr/>
        </p:nvSpPr>
        <p:spPr>
          <a:xfrm>
            <a:off x="12190654" y="1836174"/>
            <a:ext cx="135194" cy="318565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792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-0.8319 0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0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83568 0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7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EA483-4C74-13A0-68C7-5C8AD13A6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E3FEC0-453B-5BF1-2532-508417A1B347}"/>
              </a:ext>
            </a:extLst>
          </p:cNvPr>
          <p:cNvSpPr/>
          <p:nvPr/>
        </p:nvSpPr>
        <p:spPr>
          <a:xfrm>
            <a:off x="-1860" y="6764977"/>
            <a:ext cx="2032310" cy="93023"/>
          </a:xfrm>
          <a:prstGeom prst="rect">
            <a:avLst/>
          </a:prstGeom>
          <a:solidFill>
            <a:srgbClr val="FF15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5412D3-1363-62EB-D664-FEC729A535D1}"/>
              </a:ext>
            </a:extLst>
          </p:cNvPr>
          <p:cNvSpPr/>
          <p:nvPr/>
        </p:nvSpPr>
        <p:spPr>
          <a:xfrm>
            <a:off x="2030450" y="6764977"/>
            <a:ext cx="2032310" cy="93023"/>
          </a:xfrm>
          <a:prstGeom prst="rect">
            <a:avLst/>
          </a:prstGeom>
          <a:solidFill>
            <a:srgbClr val="FFA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EB948F-7445-E9D0-5C1A-FD2AF76AC311}"/>
              </a:ext>
            </a:extLst>
          </p:cNvPr>
          <p:cNvSpPr/>
          <p:nvPr/>
        </p:nvSpPr>
        <p:spPr>
          <a:xfrm>
            <a:off x="4062760" y="6764977"/>
            <a:ext cx="2032310" cy="93023"/>
          </a:xfrm>
          <a:prstGeom prst="rect">
            <a:avLst/>
          </a:prstGeom>
          <a:solidFill>
            <a:srgbClr val="8AC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DD1C3B-1BD2-9BE5-C2F8-B4CC58D73E03}"/>
              </a:ext>
            </a:extLst>
          </p:cNvPr>
          <p:cNvSpPr/>
          <p:nvPr/>
        </p:nvSpPr>
        <p:spPr>
          <a:xfrm>
            <a:off x="6095070" y="6764977"/>
            <a:ext cx="2032310" cy="93023"/>
          </a:xfrm>
          <a:prstGeom prst="rect">
            <a:avLst/>
          </a:prstGeom>
          <a:solidFill>
            <a:srgbClr val="00C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5299A3-7F8E-3929-5993-095C2975D0A9}"/>
              </a:ext>
            </a:extLst>
          </p:cNvPr>
          <p:cNvSpPr/>
          <p:nvPr/>
        </p:nvSpPr>
        <p:spPr>
          <a:xfrm>
            <a:off x="8127380" y="6764977"/>
            <a:ext cx="2032310" cy="93023"/>
          </a:xfrm>
          <a:prstGeom prst="rect">
            <a:avLst/>
          </a:prstGeom>
          <a:solidFill>
            <a:srgbClr val="469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CC6111-F849-D148-A903-81B163C5072E}"/>
              </a:ext>
            </a:extLst>
          </p:cNvPr>
          <p:cNvSpPr/>
          <p:nvPr/>
        </p:nvSpPr>
        <p:spPr>
          <a:xfrm>
            <a:off x="10159690" y="6764977"/>
            <a:ext cx="2032310" cy="93023"/>
          </a:xfrm>
          <a:prstGeom prst="rect">
            <a:avLst/>
          </a:prstGeom>
          <a:solidFill>
            <a:srgbClr val="59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8A6C6EE-A620-8143-58FF-C9F25593EA21}"/>
              </a:ext>
            </a:extLst>
          </p:cNvPr>
          <p:cNvSpPr/>
          <p:nvPr/>
        </p:nvSpPr>
        <p:spPr>
          <a:xfrm>
            <a:off x="5180670" y="3521845"/>
            <a:ext cx="1828800" cy="1828800"/>
          </a:xfrm>
          <a:prstGeom prst="roundRect">
            <a:avLst>
              <a:gd name="adj" fmla="val 6620"/>
            </a:avLst>
          </a:prstGeom>
          <a:solidFill>
            <a:srgbClr val="4A9BCA">
              <a:alpha val="80000"/>
            </a:srgbClr>
          </a:solidFill>
          <a:ln>
            <a:noFill/>
          </a:ln>
          <a:scene3d>
            <a:camera prst="isometricTopUp"/>
            <a:lightRig rig="threePt" dir="t">
              <a:rot lat="0" lon="0" rev="16800000"/>
            </a:lightRig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BD596E3-1AF4-FF3A-FBE2-31E346363ECE}"/>
              </a:ext>
            </a:extLst>
          </p:cNvPr>
          <p:cNvSpPr/>
          <p:nvPr/>
        </p:nvSpPr>
        <p:spPr>
          <a:xfrm>
            <a:off x="5272110" y="3079885"/>
            <a:ext cx="1645920" cy="1645920"/>
          </a:xfrm>
          <a:prstGeom prst="roundRect">
            <a:avLst>
              <a:gd name="adj" fmla="val 6620"/>
            </a:avLst>
          </a:prstGeom>
          <a:solidFill>
            <a:srgbClr val="05CEC1">
              <a:alpha val="80000"/>
            </a:srgbClr>
          </a:solidFill>
          <a:ln>
            <a:noFill/>
          </a:ln>
          <a:scene3d>
            <a:camera prst="isometricTopUp"/>
            <a:lightRig rig="threePt" dir="t">
              <a:rot lat="0" lon="0" rev="16800000"/>
            </a:lightRig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F05E6E6-11D1-E634-0202-1436B20F8B8D}"/>
              </a:ext>
            </a:extLst>
          </p:cNvPr>
          <p:cNvSpPr/>
          <p:nvPr/>
        </p:nvSpPr>
        <p:spPr>
          <a:xfrm>
            <a:off x="5363550" y="2658714"/>
            <a:ext cx="1463040" cy="1463040"/>
          </a:xfrm>
          <a:prstGeom prst="roundRect">
            <a:avLst>
              <a:gd name="adj" fmla="val 6620"/>
            </a:avLst>
          </a:prstGeom>
          <a:solidFill>
            <a:srgbClr val="8CCA0E">
              <a:alpha val="80000"/>
            </a:srgbClr>
          </a:solidFill>
          <a:ln>
            <a:noFill/>
          </a:ln>
          <a:scene3d>
            <a:camera prst="isometricTopUp"/>
            <a:lightRig rig="threePt" dir="t">
              <a:rot lat="0" lon="0" rev="16800000"/>
            </a:lightRig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8FA54EA-65BD-4F6D-21EE-7435811A3AF7}"/>
              </a:ext>
            </a:extLst>
          </p:cNvPr>
          <p:cNvSpPr/>
          <p:nvPr/>
        </p:nvSpPr>
        <p:spPr>
          <a:xfrm>
            <a:off x="5454990" y="2248565"/>
            <a:ext cx="1280160" cy="1280160"/>
          </a:xfrm>
          <a:prstGeom prst="roundRect">
            <a:avLst>
              <a:gd name="adj" fmla="val 6620"/>
            </a:avLst>
          </a:prstGeom>
          <a:solidFill>
            <a:srgbClr val="FFA407">
              <a:alpha val="80000"/>
            </a:srgbClr>
          </a:solidFill>
          <a:ln>
            <a:noFill/>
          </a:ln>
          <a:scene3d>
            <a:camera prst="isometricTopUp"/>
            <a:lightRig rig="threePt" dir="t">
              <a:rot lat="0" lon="0" rev="16800000"/>
            </a:lightRig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C42E121-A8BB-C574-FB70-5547CB895BAD}"/>
              </a:ext>
            </a:extLst>
          </p:cNvPr>
          <p:cNvSpPr/>
          <p:nvPr/>
        </p:nvSpPr>
        <p:spPr>
          <a:xfrm>
            <a:off x="5546430" y="1905000"/>
            <a:ext cx="1097280" cy="1097280"/>
          </a:xfrm>
          <a:prstGeom prst="roundRect">
            <a:avLst>
              <a:gd name="adj" fmla="val 6620"/>
            </a:avLst>
          </a:prstGeom>
          <a:solidFill>
            <a:srgbClr val="FF1A69">
              <a:alpha val="80000"/>
            </a:srgbClr>
          </a:solidFill>
          <a:ln>
            <a:noFill/>
          </a:ln>
          <a:scene3d>
            <a:camera prst="isometricTopUp"/>
            <a:lightRig rig="threePt" dir="t">
              <a:rot lat="0" lon="0" rev="16800000"/>
            </a:lightRig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B028A0-6000-6879-B7B8-1277E9120F1E}"/>
              </a:ext>
            </a:extLst>
          </p:cNvPr>
          <p:cNvCxnSpPr/>
          <p:nvPr/>
        </p:nvCxnSpPr>
        <p:spPr>
          <a:xfrm flipH="1">
            <a:off x="3566160" y="2438400"/>
            <a:ext cx="1524000" cy="0"/>
          </a:xfrm>
          <a:prstGeom prst="line">
            <a:avLst/>
          </a:prstGeom>
          <a:ln>
            <a:solidFill>
              <a:srgbClr val="FF1A6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E8613D-5D79-7208-2641-11A84ABBBFDB}"/>
              </a:ext>
            </a:extLst>
          </p:cNvPr>
          <p:cNvCxnSpPr/>
          <p:nvPr/>
        </p:nvCxnSpPr>
        <p:spPr>
          <a:xfrm flipH="1">
            <a:off x="3300760" y="3352800"/>
            <a:ext cx="1524000" cy="0"/>
          </a:xfrm>
          <a:prstGeom prst="line">
            <a:avLst/>
          </a:prstGeom>
          <a:ln>
            <a:solidFill>
              <a:srgbClr val="8CCA0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400E6A6-7CCB-2BA6-365A-7C29E81CB834}"/>
              </a:ext>
            </a:extLst>
          </p:cNvPr>
          <p:cNvCxnSpPr/>
          <p:nvPr/>
        </p:nvCxnSpPr>
        <p:spPr>
          <a:xfrm flipH="1">
            <a:off x="3048000" y="4419600"/>
            <a:ext cx="1524000" cy="0"/>
          </a:xfrm>
          <a:prstGeom prst="line">
            <a:avLst/>
          </a:prstGeom>
          <a:ln>
            <a:solidFill>
              <a:srgbClr val="4A9BC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638B32-C51F-4E07-CDF0-B6E9173EF9E9}"/>
              </a:ext>
            </a:extLst>
          </p:cNvPr>
          <p:cNvCxnSpPr>
            <a:cxnSpLocks/>
          </p:cNvCxnSpPr>
          <p:nvPr/>
        </p:nvCxnSpPr>
        <p:spPr>
          <a:xfrm>
            <a:off x="7162800" y="2895600"/>
            <a:ext cx="1524000" cy="0"/>
          </a:xfrm>
          <a:prstGeom prst="line">
            <a:avLst/>
          </a:prstGeom>
          <a:ln>
            <a:solidFill>
              <a:srgbClr val="FFA407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F99DD8-4E45-72EE-D7F1-516899AA22FF}"/>
              </a:ext>
            </a:extLst>
          </p:cNvPr>
          <p:cNvCxnSpPr>
            <a:cxnSpLocks/>
          </p:cNvCxnSpPr>
          <p:nvPr/>
        </p:nvCxnSpPr>
        <p:spPr>
          <a:xfrm>
            <a:off x="7451197" y="3902845"/>
            <a:ext cx="1524000" cy="0"/>
          </a:xfrm>
          <a:prstGeom prst="line">
            <a:avLst/>
          </a:prstGeom>
          <a:ln>
            <a:solidFill>
              <a:srgbClr val="05CEC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674BFF4-58DB-FF81-B5FA-CC844F4AF0A9}"/>
              </a:ext>
            </a:extLst>
          </p:cNvPr>
          <p:cNvSpPr/>
          <p:nvPr/>
        </p:nvSpPr>
        <p:spPr>
          <a:xfrm>
            <a:off x="1075720" y="2115234"/>
            <a:ext cx="222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Demographics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73C845-A673-F442-8663-E30DB094325A}"/>
              </a:ext>
            </a:extLst>
          </p:cNvPr>
          <p:cNvSpPr/>
          <p:nvPr/>
        </p:nvSpPr>
        <p:spPr>
          <a:xfrm>
            <a:off x="821565" y="3090446"/>
            <a:ext cx="2225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Smartphone Usage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67B7F1-CEC2-976E-BAD7-16047CBF4DEA}"/>
              </a:ext>
            </a:extLst>
          </p:cNvPr>
          <p:cNvSpPr/>
          <p:nvPr/>
        </p:nvSpPr>
        <p:spPr>
          <a:xfrm>
            <a:off x="599285" y="4079474"/>
            <a:ext cx="222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Tablet Usage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EAE665-82C5-D0A6-0A66-53C916FA5E22}"/>
              </a:ext>
            </a:extLst>
          </p:cNvPr>
          <p:cNvSpPr/>
          <p:nvPr/>
        </p:nvSpPr>
        <p:spPr>
          <a:xfrm>
            <a:off x="8942667" y="2565479"/>
            <a:ext cx="222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TV Usage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1DBB60-1685-D8EC-E97F-5F9DC49A7D02}"/>
              </a:ext>
            </a:extLst>
          </p:cNvPr>
          <p:cNvSpPr/>
          <p:nvPr/>
        </p:nvSpPr>
        <p:spPr>
          <a:xfrm>
            <a:off x="9244825" y="3579679"/>
            <a:ext cx="222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PC Usage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E860904-92C7-5443-56A7-40B0A0B71C9A}"/>
              </a:ext>
            </a:extLst>
          </p:cNvPr>
          <p:cNvSpPr/>
          <p:nvPr/>
        </p:nvSpPr>
        <p:spPr>
          <a:xfrm>
            <a:off x="2705100" y="593432"/>
            <a:ext cx="6781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old" panose="02000000000000000000" pitchFamily="2" charset="0"/>
                <a:ea typeface="Roboto Bold" panose="02000000000000000000" pitchFamily="2" charset="0"/>
                <a:cs typeface="+mn-cs"/>
              </a:rPr>
              <a:t>Demographic Data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33168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20000" fill="hold" grpId="0" nodeType="after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20000" fill="hold" grpId="0" nodeType="withEffect" p14:presetBounceEnd="53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17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18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20000" fill="hold" grpId="0" nodeType="withEffect" p14:presetBounceEnd="53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27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28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accel="20000" fill="hold" grpId="0" nodeType="withEffect" p14:presetBounceEnd="53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3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3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20000" fill="hold" grpId="0" nodeType="withEffect" p14:presetBounceEnd="53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4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4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1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7" grpId="0"/>
          <p:bldP spid="24" grpId="0"/>
          <p:bldP spid="25" grpId="0"/>
          <p:bldP spid="26" grpId="0"/>
          <p:bldP spid="2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2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2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1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accel="2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7" grpId="0"/>
          <p:bldP spid="24" grpId="0"/>
          <p:bldP spid="25" grpId="0"/>
          <p:bldP spid="26" grpId="0"/>
          <p:bldP spid="27" grpId="0"/>
          <p:bldP spid="28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C729FEE-BF9F-5F4E-967C-5F52038C45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2326775"/>
              </p:ext>
            </p:extLst>
          </p:nvPr>
        </p:nvGraphicFramePr>
        <p:xfrm>
          <a:off x="1985963" y="1385888"/>
          <a:ext cx="7715250" cy="3929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5741587-A63F-F8D7-A094-60614842DF8A}"/>
              </a:ext>
            </a:extLst>
          </p:cNvPr>
          <p:cNvSpPr txBox="1"/>
          <p:nvPr/>
        </p:nvSpPr>
        <p:spPr>
          <a:xfrm>
            <a:off x="3738563" y="5314950"/>
            <a:ext cx="471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Age Group Vs Sum of Smartphone Screen Time</a:t>
            </a:r>
            <a:endParaRPr lang="en-GB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D65DF1-1DC6-F62B-E98F-D166DBFF0EDB}"/>
              </a:ext>
            </a:extLst>
          </p:cNvPr>
          <p:cNvSpPr txBox="1"/>
          <p:nvPr/>
        </p:nvSpPr>
        <p:spPr>
          <a:xfrm>
            <a:off x="3812381" y="542925"/>
            <a:ext cx="4567238" cy="5232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gency FB" panose="020B0804020202020204" pitchFamily="34" charset="0"/>
              </a:rPr>
              <a:t>Data Visualization</a:t>
            </a:r>
            <a:endParaRPr lang="en-GB" sz="2800" b="1" dirty="0">
              <a:latin typeface="Agency FB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104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Chart bld="categoryEl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B1D4E-8208-32C5-E86C-87F84B6A5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9FD46A-2328-0426-46E8-0020CFC87820}"/>
              </a:ext>
            </a:extLst>
          </p:cNvPr>
          <p:cNvSpPr txBox="1"/>
          <p:nvPr/>
        </p:nvSpPr>
        <p:spPr>
          <a:xfrm>
            <a:off x="1147761" y="5457824"/>
            <a:ext cx="471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Age Group Vs Sum of Tablet Screen Time</a:t>
            </a:r>
            <a:endParaRPr lang="en-GB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58EB4-23C8-071D-42F3-905AD5631DCD}"/>
              </a:ext>
            </a:extLst>
          </p:cNvPr>
          <p:cNvSpPr txBox="1"/>
          <p:nvPr/>
        </p:nvSpPr>
        <p:spPr>
          <a:xfrm>
            <a:off x="3812381" y="542925"/>
            <a:ext cx="4567238" cy="5232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gency FB" panose="020B0804020202020204" pitchFamily="34" charset="0"/>
              </a:rPr>
              <a:t>Data Visualization</a:t>
            </a:r>
            <a:endParaRPr lang="en-GB" sz="2800" b="1" dirty="0">
              <a:latin typeface="Agency FB" panose="020B0804020202020204" pitchFamily="34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7D9DD1F-FAF2-7E8D-B6CD-35F1FBFEA9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3347895"/>
              </p:ext>
            </p:extLst>
          </p:nvPr>
        </p:nvGraphicFramePr>
        <p:xfrm>
          <a:off x="914400" y="1400174"/>
          <a:ext cx="5181599" cy="39147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8DBE4F4-3011-23B1-226D-DA68BF8007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685027"/>
              </p:ext>
            </p:extLst>
          </p:nvPr>
        </p:nvGraphicFramePr>
        <p:xfrm>
          <a:off x="6705599" y="1400173"/>
          <a:ext cx="5024439" cy="3914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644BFC-B747-8061-99BC-283F54A9391F}"/>
              </a:ext>
            </a:extLst>
          </p:cNvPr>
          <p:cNvSpPr txBox="1"/>
          <p:nvPr/>
        </p:nvSpPr>
        <p:spPr>
          <a:xfrm>
            <a:off x="6860380" y="5457824"/>
            <a:ext cx="471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Age Group Vs Sum of TV Screen Time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014497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Chart bld="categoryEl"/>
        </p:bldSub>
      </p:bldGraphic>
      <p:bldGraphic spid="6" grpId="0">
        <p:bldSub>
          <a:bldChart bld="categoryEl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58A96-E52B-3685-613E-C66BBAFE0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A016DB-09D0-7D65-CFE3-559E039F938A}"/>
              </a:ext>
            </a:extLst>
          </p:cNvPr>
          <p:cNvSpPr txBox="1"/>
          <p:nvPr/>
        </p:nvSpPr>
        <p:spPr>
          <a:xfrm>
            <a:off x="3812381" y="542925"/>
            <a:ext cx="4567238" cy="52322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gency FB" panose="020B0804020202020204" pitchFamily="34" charset="0"/>
              </a:rPr>
              <a:t>Data Visualization</a:t>
            </a:r>
            <a:endParaRPr lang="en-GB" sz="2800" b="1" dirty="0">
              <a:latin typeface="Agency FB" panose="020B08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4BC9E-DAA1-0173-6D44-62396DD5535A}"/>
              </a:ext>
            </a:extLst>
          </p:cNvPr>
          <p:cNvSpPr txBox="1"/>
          <p:nvPr/>
        </p:nvSpPr>
        <p:spPr>
          <a:xfrm>
            <a:off x="3738563" y="5743574"/>
            <a:ext cx="471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Age Group Vs Sum of PC Screen Time</a:t>
            </a:r>
            <a:endParaRPr lang="en-GB" b="1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996C6D4-27F9-4024-BD85-A953C9EB60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031472"/>
              </p:ext>
            </p:extLst>
          </p:nvPr>
        </p:nvGraphicFramePr>
        <p:xfrm>
          <a:off x="2386013" y="1514475"/>
          <a:ext cx="7729537" cy="3957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551908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Chart bld="categoryEl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A706B-ED41-BEDB-5253-2FBE0B870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0D861EA-6B2D-1843-1DC7-0ABEF2C88D16}"/>
              </a:ext>
            </a:extLst>
          </p:cNvPr>
          <p:cNvSpPr/>
          <p:nvPr/>
        </p:nvSpPr>
        <p:spPr>
          <a:xfrm>
            <a:off x="-1860" y="6764977"/>
            <a:ext cx="2032310" cy="93023"/>
          </a:xfrm>
          <a:prstGeom prst="rect">
            <a:avLst/>
          </a:prstGeom>
          <a:solidFill>
            <a:srgbClr val="FF15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838A74-65B6-E6B0-5BA7-FA588104832D}"/>
              </a:ext>
            </a:extLst>
          </p:cNvPr>
          <p:cNvSpPr/>
          <p:nvPr/>
        </p:nvSpPr>
        <p:spPr>
          <a:xfrm>
            <a:off x="2030450" y="6764977"/>
            <a:ext cx="2032310" cy="93023"/>
          </a:xfrm>
          <a:prstGeom prst="rect">
            <a:avLst/>
          </a:prstGeom>
          <a:solidFill>
            <a:srgbClr val="FFA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FC61BB-9810-6D41-83D5-B51F2608A77B}"/>
              </a:ext>
            </a:extLst>
          </p:cNvPr>
          <p:cNvSpPr/>
          <p:nvPr/>
        </p:nvSpPr>
        <p:spPr>
          <a:xfrm>
            <a:off x="4062760" y="6764977"/>
            <a:ext cx="2032310" cy="93023"/>
          </a:xfrm>
          <a:prstGeom prst="rect">
            <a:avLst/>
          </a:prstGeom>
          <a:solidFill>
            <a:srgbClr val="8AC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778474-4A36-75DF-CA93-00A3C6F917B3}"/>
              </a:ext>
            </a:extLst>
          </p:cNvPr>
          <p:cNvSpPr/>
          <p:nvPr/>
        </p:nvSpPr>
        <p:spPr>
          <a:xfrm>
            <a:off x="6095070" y="6764977"/>
            <a:ext cx="2032310" cy="93023"/>
          </a:xfrm>
          <a:prstGeom prst="rect">
            <a:avLst/>
          </a:prstGeom>
          <a:solidFill>
            <a:srgbClr val="00C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B5BAF-DDCA-3417-0208-9CB5D54804A3}"/>
              </a:ext>
            </a:extLst>
          </p:cNvPr>
          <p:cNvSpPr/>
          <p:nvPr/>
        </p:nvSpPr>
        <p:spPr>
          <a:xfrm>
            <a:off x="8127380" y="6764977"/>
            <a:ext cx="2032310" cy="93023"/>
          </a:xfrm>
          <a:prstGeom prst="rect">
            <a:avLst/>
          </a:prstGeom>
          <a:solidFill>
            <a:srgbClr val="469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8B81BA-2984-CFC2-5D8B-7D9E22D6B38A}"/>
              </a:ext>
            </a:extLst>
          </p:cNvPr>
          <p:cNvSpPr/>
          <p:nvPr/>
        </p:nvSpPr>
        <p:spPr>
          <a:xfrm>
            <a:off x="10159690" y="6764977"/>
            <a:ext cx="2032310" cy="93023"/>
          </a:xfrm>
          <a:prstGeom prst="rect">
            <a:avLst/>
          </a:prstGeom>
          <a:solidFill>
            <a:srgbClr val="59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A7C7BEB-795D-48A0-D60A-1B71D2C619D1}"/>
              </a:ext>
            </a:extLst>
          </p:cNvPr>
          <p:cNvSpPr/>
          <p:nvPr/>
        </p:nvSpPr>
        <p:spPr>
          <a:xfrm>
            <a:off x="5272110" y="3079885"/>
            <a:ext cx="1645920" cy="1645920"/>
          </a:xfrm>
          <a:prstGeom prst="roundRect">
            <a:avLst>
              <a:gd name="adj" fmla="val 6620"/>
            </a:avLst>
          </a:prstGeom>
          <a:solidFill>
            <a:srgbClr val="05CEC1">
              <a:alpha val="80000"/>
            </a:srgbClr>
          </a:solidFill>
          <a:ln>
            <a:noFill/>
          </a:ln>
          <a:scene3d>
            <a:camera prst="isometricTopUp"/>
            <a:lightRig rig="threePt" dir="t">
              <a:rot lat="0" lon="0" rev="16800000"/>
            </a:lightRig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F3BEBEB-363F-D657-CC34-F94DE6624D2B}"/>
              </a:ext>
            </a:extLst>
          </p:cNvPr>
          <p:cNvSpPr/>
          <p:nvPr/>
        </p:nvSpPr>
        <p:spPr>
          <a:xfrm>
            <a:off x="5363550" y="2658714"/>
            <a:ext cx="1463040" cy="1463040"/>
          </a:xfrm>
          <a:prstGeom prst="roundRect">
            <a:avLst>
              <a:gd name="adj" fmla="val 6620"/>
            </a:avLst>
          </a:prstGeom>
          <a:solidFill>
            <a:srgbClr val="8CCA0E">
              <a:alpha val="80000"/>
            </a:srgbClr>
          </a:solidFill>
          <a:ln>
            <a:noFill/>
          </a:ln>
          <a:scene3d>
            <a:camera prst="isometricTopUp"/>
            <a:lightRig rig="threePt" dir="t">
              <a:rot lat="0" lon="0" rev="16800000"/>
            </a:lightRig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E2E18D1-547F-9E17-D7F6-3F35580369A1}"/>
              </a:ext>
            </a:extLst>
          </p:cNvPr>
          <p:cNvSpPr/>
          <p:nvPr/>
        </p:nvSpPr>
        <p:spPr>
          <a:xfrm>
            <a:off x="5454990" y="2248565"/>
            <a:ext cx="1280160" cy="1280160"/>
          </a:xfrm>
          <a:prstGeom prst="roundRect">
            <a:avLst>
              <a:gd name="adj" fmla="val 6620"/>
            </a:avLst>
          </a:prstGeom>
          <a:solidFill>
            <a:srgbClr val="FFA407">
              <a:alpha val="80000"/>
            </a:srgbClr>
          </a:solidFill>
          <a:ln>
            <a:noFill/>
          </a:ln>
          <a:scene3d>
            <a:camera prst="isometricTopUp"/>
            <a:lightRig rig="threePt" dir="t">
              <a:rot lat="0" lon="0" rev="16800000"/>
            </a:lightRig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E4EE3A4-B988-A65F-43BA-BFDA343EE2C7}"/>
              </a:ext>
            </a:extLst>
          </p:cNvPr>
          <p:cNvSpPr/>
          <p:nvPr/>
        </p:nvSpPr>
        <p:spPr>
          <a:xfrm>
            <a:off x="5546430" y="1905000"/>
            <a:ext cx="1097280" cy="1097280"/>
          </a:xfrm>
          <a:prstGeom prst="roundRect">
            <a:avLst>
              <a:gd name="adj" fmla="val 6620"/>
            </a:avLst>
          </a:prstGeom>
          <a:solidFill>
            <a:srgbClr val="FF1A69">
              <a:alpha val="80000"/>
            </a:srgbClr>
          </a:solidFill>
          <a:ln>
            <a:noFill/>
          </a:ln>
          <a:scene3d>
            <a:camera prst="isometricTopUp"/>
            <a:lightRig rig="threePt" dir="t">
              <a:rot lat="0" lon="0" rev="16800000"/>
            </a:lightRig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C36BAD7-AF1D-D7E4-6DC4-BC3CD741B6A4}"/>
              </a:ext>
            </a:extLst>
          </p:cNvPr>
          <p:cNvCxnSpPr/>
          <p:nvPr/>
        </p:nvCxnSpPr>
        <p:spPr>
          <a:xfrm flipH="1">
            <a:off x="3566160" y="2438400"/>
            <a:ext cx="1524000" cy="0"/>
          </a:xfrm>
          <a:prstGeom prst="line">
            <a:avLst/>
          </a:prstGeom>
          <a:ln>
            <a:solidFill>
              <a:srgbClr val="FF1A6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2C524-D8D0-19D5-6FAB-F5424B5F9087}"/>
              </a:ext>
            </a:extLst>
          </p:cNvPr>
          <p:cNvCxnSpPr/>
          <p:nvPr/>
        </p:nvCxnSpPr>
        <p:spPr>
          <a:xfrm flipH="1">
            <a:off x="3300760" y="3352800"/>
            <a:ext cx="1524000" cy="0"/>
          </a:xfrm>
          <a:prstGeom prst="line">
            <a:avLst/>
          </a:prstGeom>
          <a:ln>
            <a:solidFill>
              <a:srgbClr val="8CCA0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CAC4D7-3DB1-18E7-8EFD-95EA257CE546}"/>
              </a:ext>
            </a:extLst>
          </p:cNvPr>
          <p:cNvCxnSpPr>
            <a:cxnSpLocks/>
          </p:cNvCxnSpPr>
          <p:nvPr/>
        </p:nvCxnSpPr>
        <p:spPr>
          <a:xfrm>
            <a:off x="7162800" y="2895600"/>
            <a:ext cx="1524000" cy="0"/>
          </a:xfrm>
          <a:prstGeom prst="line">
            <a:avLst/>
          </a:prstGeom>
          <a:ln>
            <a:solidFill>
              <a:srgbClr val="FFA407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48E761-E5CE-AF9A-C593-53B6A87DA236}"/>
              </a:ext>
            </a:extLst>
          </p:cNvPr>
          <p:cNvCxnSpPr>
            <a:cxnSpLocks/>
          </p:cNvCxnSpPr>
          <p:nvPr/>
        </p:nvCxnSpPr>
        <p:spPr>
          <a:xfrm>
            <a:off x="7451197" y="3902845"/>
            <a:ext cx="1524000" cy="0"/>
          </a:xfrm>
          <a:prstGeom prst="line">
            <a:avLst/>
          </a:prstGeom>
          <a:ln>
            <a:solidFill>
              <a:srgbClr val="05CEC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7AD0A3-A684-488E-1BE7-0BE8898CCF92}"/>
              </a:ext>
            </a:extLst>
          </p:cNvPr>
          <p:cNvSpPr/>
          <p:nvPr/>
        </p:nvSpPr>
        <p:spPr>
          <a:xfrm>
            <a:off x="1075720" y="2115234"/>
            <a:ext cx="2225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prstClr val="white">
                    <a:lumMod val="65000"/>
                  </a:prstClr>
                </a:solidFill>
                <a:latin typeface="Open Sans" panose="020B0606030504020204" pitchFamily="34" charset="0"/>
              </a:rPr>
              <a:t>Correlation Coefficient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04DD4C-A758-2905-6C85-676D15DA3654}"/>
              </a:ext>
            </a:extLst>
          </p:cNvPr>
          <p:cNvSpPr/>
          <p:nvPr/>
        </p:nvSpPr>
        <p:spPr>
          <a:xfrm>
            <a:off x="821566" y="3090446"/>
            <a:ext cx="1645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GB" b="1" dirty="0">
                <a:solidFill>
                  <a:prstClr val="white">
                    <a:lumMod val="65000"/>
                  </a:prstClr>
                </a:solidFill>
                <a:latin typeface="Open Sans" panose="020B0606030504020204" pitchFamily="34" charset="0"/>
              </a:rPr>
              <a:t>Children (ages 2-10)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00DAFE-75D9-357F-E341-56043248632C}"/>
              </a:ext>
            </a:extLst>
          </p:cNvPr>
          <p:cNvSpPr/>
          <p:nvPr/>
        </p:nvSpPr>
        <p:spPr>
          <a:xfrm>
            <a:off x="8942667" y="2565479"/>
            <a:ext cx="1645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GB" b="1" dirty="0">
                <a:solidFill>
                  <a:prstClr val="white">
                    <a:lumMod val="65000"/>
                  </a:prstClr>
                </a:solidFill>
                <a:latin typeface="Open Sans" panose="020B0606030504020204" pitchFamily="34" charset="0"/>
              </a:rPr>
              <a:t>Teenagers (ages 11-18)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EE41CD-0972-25E9-A424-7ED3D35D464D}"/>
              </a:ext>
            </a:extLst>
          </p:cNvPr>
          <p:cNvSpPr/>
          <p:nvPr/>
        </p:nvSpPr>
        <p:spPr>
          <a:xfrm>
            <a:off x="9244824" y="3579679"/>
            <a:ext cx="1913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prstClr val="white">
                    <a:lumMod val="65000"/>
                  </a:prstClr>
                </a:solidFill>
                <a:latin typeface="Open Sans" panose="020B0606030504020204" pitchFamily="34" charset="0"/>
              </a:rPr>
              <a:t>Young Adults (ages 19-30)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EEBA52-0C8B-9B45-9AEC-0099AAFFA596}"/>
              </a:ext>
            </a:extLst>
          </p:cNvPr>
          <p:cNvSpPr/>
          <p:nvPr/>
        </p:nvSpPr>
        <p:spPr>
          <a:xfrm>
            <a:off x="2705100" y="593432"/>
            <a:ext cx="6781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old" panose="02000000000000000000" pitchFamily="2" charset="0"/>
                <a:ea typeface="Roboto Bold" panose="02000000000000000000" pitchFamily="2" charset="0"/>
                <a:cs typeface="+mn-cs"/>
              </a:rPr>
              <a:t>Correlation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82573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20000" fill="hold" grpId="0" nodeType="after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20000" fill="hold" grpId="0" nodeType="withEffect" p14:presetBounceEnd="53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17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18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20000" fill="hold" grpId="0" nodeType="withEffect" p14:presetBounceEnd="53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27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28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accel="20000" fill="hold" grpId="0" nodeType="withEffect" p14:presetBounceEnd="53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3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3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  <p:bldP spid="15" grpId="0" animBg="1"/>
          <p:bldP spid="17" grpId="0"/>
          <p:bldP spid="24" grpId="0"/>
          <p:bldP spid="26" grpId="0"/>
          <p:bldP spid="2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2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2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1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accel="2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7" grpId="0"/>
          <p:bldP spid="24" grpId="0"/>
          <p:bldP spid="25" grpId="0"/>
          <p:bldP spid="26" grpId="0"/>
          <p:bldP spid="27" grpId="0"/>
          <p:bldP spid="28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DB885-9F55-B60F-E2AC-5C91D81F2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09B1F6-5BCF-DC3F-EC30-0503C24D6151}"/>
              </a:ext>
            </a:extLst>
          </p:cNvPr>
          <p:cNvSpPr txBox="1"/>
          <p:nvPr/>
        </p:nvSpPr>
        <p:spPr>
          <a:xfrm>
            <a:off x="3812381" y="542925"/>
            <a:ext cx="4567238" cy="52322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gency FB" panose="020B0804020202020204" pitchFamily="34" charset="0"/>
              </a:rPr>
              <a:t>Trends</a:t>
            </a:r>
            <a:endParaRPr lang="en-GB" sz="2800" b="1" dirty="0">
              <a:latin typeface="Agency FB" panose="020B08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8AE559-6825-37CC-37C4-7D8FE9348445}"/>
              </a:ext>
            </a:extLst>
          </p:cNvPr>
          <p:cNvSpPr txBox="1"/>
          <p:nvPr/>
        </p:nvSpPr>
        <p:spPr>
          <a:xfrm>
            <a:off x="3738563" y="5743574"/>
            <a:ext cx="4714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Screen Time and Sleep Hours</a:t>
            </a:r>
            <a:endParaRPr lang="en-GB" sz="2000" b="1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4E1440D-CCF1-B8BC-31AA-FFCA80AA3D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5840122"/>
              </p:ext>
            </p:extLst>
          </p:nvPr>
        </p:nvGraphicFramePr>
        <p:xfrm>
          <a:off x="2517220" y="1314451"/>
          <a:ext cx="7157560" cy="4149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65477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3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3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3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750"/>
                                        <p:tgtEl>
                                          <p:spTgt spid="3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3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categoryEl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E911B-FA99-30C8-6B15-7A38DECF5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40D3C4-826C-5DBE-A3F0-7E5BBB0ACA54}"/>
              </a:ext>
            </a:extLst>
          </p:cNvPr>
          <p:cNvSpPr txBox="1"/>
          <p:nvPr/>
        </p:nvSpPr>
        <p:spPr>
          <a:xfrm>
            <a:off x="3812381" y="542925"/>
            <a:ext cx="4567238" cy="52322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gency FB" panose="020B0804020202020204" pitchFamily="34" charset="0"/>
              </a:rPr>
              <a:t>Trends</a:t>
            </a:r>
            <a:endParaRPr lang="en-GB" sz="2800" b="1" dirty="0">
              <a:latin typeface="Agency FB" panose="020B08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14E4C-9F23-FE18-5105-F11FA1A26E13}"/>
              </a:ext>
            </a:extLst>
          </p:cNvPr>
          <p:cNvSpPr txBox="1"/>
          <p:nvPr/>
        </p:nvSpPr>
        <p:spPr>
          <a:xfrm>
            <a:off x="3738563" y="5743574"/>
            <a:ext cx="4714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Screen Time and Sleep Hours</a:t>
            </a:r>
            <a:endParaRPr lang="en-GB" sz="2000" b="1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D5C9BE9-D1CF-4C79-B53A-05097C2EF5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2897332"/>
              </p:ext>
            </p:extLst>
          </p:nvPr>
        </p:nvGraphicFramePr>
        <p:xfrm>
          <a:off x="2316956" y="1528761"/>
          <a:ext cx="7558087" cy="4214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27157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2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2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2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750"/>
                                        <p:tgtEl>
                                          <p:spTgt spid="2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2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750"/>
                                        <p:tgtEl>
                                          <p:spTgt spid="2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Chart bld="categoryEl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0745DD-5B72-FB99-6003-A43DAF14C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4C477AB-2F8A-DF84-8964-6D4F010E1C13}"/>
              </a:ext>
            </a:extLst>
          </p:cNvPr>
          <p:cNvSpPr/>
          <p:nvPr/>
        </p:nvSpPr>
        <p:spPr>
          <a:xfrm>
            <a:off x="3443288" y="2845515"/>
            <a:ext cx="4743450" cy="111442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 And Conclusion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ADB0C4-A496-BFFA-D557-8B0214DEB333}"/>
              </a:ext>
            </a:extLst>
          </p:cNvPr>
          <p:cNvGrpSpPr/>
          <p:nvPr/>
        </p:nvGrpSpPr>
        <p:grpSpPr>
          <a:xfrm>
            <a:off x="3443288" y="-2125298"/>
            <a:ext cx="1685925" cy="1683451"/>
            <a:chOff x="3143249" y="2030060"/>
            <a:chExt cx="1685925" cy="1683451"/>
          </a:xfrm>
        </p:grpSpPr>
        <p:sp>
          <p:nvSpPr>
            <p:cNvPr id="6" name="Graphic 3" descr="Single gear with solid fill">
              <a:extLst>
                <a:ext uri="{FF2B5EF4-FFF2-40B4-BE49-F238E27FC236}">
                  <a16:creationId xmlns:a16="http://schemas.microsoft.com/office/drawing/2014/main" id="{6FFE9BE4-ABFA-BFAA-27C5-40967EE10107}"/>
                </a:ext>
              </a:extLst>
            </p:cNvPr>
            <p:cNvSpPr/>
            <p:nvPr/>
          </p:nvSpPr>
          <p:spPr>
            <a:xfrm>
              <a:off x="3143249" y="2030060"/>
              <a:ext cx="1685925" cy="1683451"/>
            </a:xfrm>
            <a:custGeom>
              <a:avLst/>
              <a:gdLst>
                <a:gd name="connsiteX0" fmla="*/ 323850 w 648652"/>
                <a:gd name="connsiteY0" fmla="*/ 438150 h 647700"/>
                <a:gd name="connsiteX1" fmla="*/ 209550 w 648652"/>
                <a:gd name="connsiteY1" fmla="*/ 323850 h 647700"/>
                <a:gd name="connsiteX2" fmla="*/ 323850 w 648652"/>
                <a:gd name="connsiteY2" fmla="*/ 209550 h 647700"/>
                <a:gd name="connsiteX3" fmla="*/ 438150 w 648652"/>
                <a:gd name="connsiteY3" fmla="*/ 323850 h 647700"/>
                <a:gd name="connsiteX4" fmla="*/ 323850 w 648652"/>
                <a:gd name="connsiteY4" fmla="*/ 438150 h 647700"/>
                <a:gd name="connsiteX5" fmla="*/ 581025 w 648652"/>
                <a:gd name="connsiteY5" fmla="*/ 252413 h 647700"/>
                <a:gd name="connsiteX6" fmla="*/ 556260 w 648652"/>
                <a:gd name="connsiteY6" fmla="*/ 193358 h 647700"/>
                <a:gd name="connsiteX7" fmla="*/ 580073 w 648652"/>
                <a:gd name="connsiteY7" fmla="*/ 121920 h 647700"/>
                <a:gd name="connsiteX8" fmla="*/ 525780 w 648652"/>
                <a:gd name="connsiteY8" fmla="*/ 67628 h 647700"/>
                <a:gd name="connsiteX9" fmla="*/ 454343 w 648652"/>
                <a:gd name="connsiteY9" fmla="*/ 91440 h 647700"/>
                <a:gd name="connsiteX10" fmla="*/ 394335 w 648652"/>
                <a:gd name="connsiteY10" fmla="*/ 66675 h 647700"/>
                <a:gd name="connsiteX11" fmla="*/ 361950 w 648652"/>
                <a:gd name="connsiteY11" fmla="*/ 0 h 647700"/>
                <a:gd name="connsiteX12" fmla="*/ 285750 w 648652"/>
                <a:gd name="connsiteY12" fmla="*/ 0 h 647700"/>
                <a:gd name="connsiteX13" fmla="*/ 252413 w 648652"/>
                <a:gd name="connsiteY13" fmla="*/ 66675 h 647700"/>
                <a:gd name="connsiteX14" fmla="*/ 193358 w 648652"/>
                <a:gd name="connsiteY14" fmla="*/ 91440 h 647700"/>
                <a:gd name="connsiteX15" fmla="*/ 121920 w 648652"/>
                <a:gd name="connsiteY15" fmla="*/ 67628 h 647700"/>
                <a:gd name="connsiteX16" fmla="*/ 67628 w 648652"/>
                <a:gd name="connsiteY16" fmla="*/ 121920 h 647700"/>
                <a:gd name="connsiteX17" fmla="*/ 91440 w 648652"/>
                <a:gd name="connsiteY17" fmla="*/ 193358 h 647700"/>
                <a:gd name="connsiteX18" fmla="*/ 66675 w 648652"/>
                <a:gd name="connsiteY18" fmla="*/ 253365 h 647700"/>
                <a:gd name="connsiteX19" fmla="*/ 0 w 648652"/>
                <a:gd name="connsiteY19" fmla="*/ 285750 h 647700"/>
                <a:gd name="connsiteX20" fmla="*/ 0 w 648652"/>
                <a:gd name="connsiteY20" fmla="*/ 361950 h 647700"/>
                <a:gd name="connsiteX21" fmla="*/ 66675 w 648652"/>
                <a:gd name="connsiteY21" fmla="*/ 395288 h 647700"/>
                <a:gd name="connsiteX22" fmla="*/ 91440 w 648652"/>
                <a:gd name="connsiteY22" fmla="*/ 454343 h 647700"/>
                <a:gd name="connsiteX23" fmla="*/ 67628 w 648652"/>
                <a:gd name="connsiteY23" fmla="*/ 525780 h 647700"/>
                <a:gd name="connsiteX24" fmla="*/ 121920 w 648652"/>
                <a:gd name="connsiteY24" fmla="*/ 580073 h 647700"/>
                <a:gd name="connsiteX25" fmla="*/ 193358 w 648652"/>
                <a:gd name="connsiteY25" fmla="*/ 556260 h 647700"/>
                <a:gd name="connsiteX26" fmla="*/ 253365 w 648652"/>
                <a:gd name="connsiteY26" fmla="*/ 581025 h 647700"/>
                <a:gd name="connsiteX27" fmla="*/ 286703 w 648652"/>
                <a:gd name="connsiteY27" fmla="*/ 647700 h 647700"/>
                <a:gd name="connsiteX28" fmla="*/ 362903 w 648652"/>
                <a:gd name="connsiteY28" fmla="*/ 647700 h 647700"/>
                <a:gd name="connsiteX29" fmla="*/ 396240 w 648652"/>
                <a:gd name="connsiteY29" fmla="*/ 581025 h 647700"/>
                <a:gd name="connsiteX30" fmla="*/ 455295 w 648652"/>
                <a:gd name="connsiteY30" fmla="*/ 556260 h 647700"/>
                <a:gd name="connsiteX31" fmla="*/ 526733 w 648652"/>
                <a:gd name="connsiteY31" fmla="*/ 580073 h 647700"/>
                <a:gd name="connsiteX32" fmla="*/ 581025 w 648652"/>
                <a:gd name="connsiteY32" fmla="*/ 525780 h 647700"/>
                <a:gd name="connsiteX33" fmla="*/ 557213 w 648652"/>
                <a:gd name="connsiteY33" fmla="*/ 454343 h 647700"/>
                <a:gd name="connsiteX34" fmla="*/ 581978 w 648652"/>
                <a:gd name="connsiteY34" fmla="*/ 394335 h 647700"/>
                <a:gd name="connsiteX35" fmla="*/ 648653 w 648652"/>
                <a:gd name="connsiteY35" fmla="*/ 360998 h 647700"/>
                <a:gd name="connsiteX36" fmla="*/ 648653 w 648652"/>
                <a:gd name="connsiteY36" fmla="*/ 284798 h 647700"/>
                <a:gd name="connsiteX37" fmla="*/ 581025 w 648652"/>
                <a:gd name="connsiteY37" fmla="*/ 252413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48652" h="647700">
                  <a:moveTo>
                    <a:pt x="323850" y="438150"/>
                  </a:moveTo>
                  <a:cubicBezTo>
                    <a:pt x="260985" y="438150"/>
                    <a:pt x="209550" y="386715"/>
                    <a:pt x="209550" y="323850"/>
                  </a:cubicBezTo>
                  <a:cubicBezTo>
                    <a:pt x="209550" y="260985"/>
                    <a:pt x="260985" y="209550"/>
                    <a:pt x="323850" y="209550"/>
                  </a:cubicBezTo>
                  <a:cubicBezTo>
                    <a:pt x="386715" y="209550"/>
                    <a:pt x="438150" y="260985"/>
                    <a:pt x="438150" y="323850"/>
                  </a:cubicBezTo>
                  <a:cubicBezTo>
                    <a:pt x="438150" y="386715"/>
                    <a:pt x="386715" y="438150"/>
                    <a:pt x="323850" y="438150"/>
                  </a:cubicBezTo>
                  <a:close/>
                  <a:moveTo>
                    <a:pt x="581025" y="252413"/>
                  </a:moveTo>
                  <a:cubicBezTo>
                    <a:pt x="575310" y="231458"/>
                    <a:pt x="566738" y="211455"/>
                    <a:pt x="556260" y="193358"/>
                  </a:cubicBezTo>
                  <a:lnTo>
                    <a:pt x="580073" y="121920"/>
                  </a:lnTo>
                  <a:lnTo>
                    <a:pt x="525780" y="67628"/>
                  </a:lnTo>
                  <a:lnTo>
                    <a:pt x="454343" y="91440"/>
                  </a:lnTo>
                  <a:cubicBezTo>
                    <a:pt x="435293" y="80963"/>
                    <a:pt x="415290" y="72390"/>
                    <a:pt x="394335" y="66675"/>
                  </a:cubicBezTo>
                  <a:lnTo>
                    <a:pt x="361950" y="0"/>
                  </a:lnTo>
                  <a:lnTo>
                    <a:pt x="285750" y="0"/>
                  </a:lnTo>
                  <a:lnTo>
                    <a:pt x="252413" y="66675"/>
                  </a:lnTo>
                  <a:cubicBezTo>
                    <a:pt x="231458" y="72390"/>
                    <a:pt x="211455" y="80963"/>
                    <a:pt x="193358" y="91440"/>
                  </a:cubicBezTo>
                  <a:lnTo>
                    <a:pt x="121920" y="67628"/>
                  </a:lnTo>
                  <a:lnTo>
                    <a:pt x="67628" y="121920"/>
                  </a:lnTo>
                  <a:lnTo>
                    <a:pt x="91440" y="193358"/>
                  </a:lnTo>
                  <a:cubicBezTo>
                    <a:pt x="80963" y="212408"/>
                    <a:pt x="72390" y="232410"/>
                    <a:pt x="66675" y="253365"/>
                  </a:cubicBezTo>
                  <a:lnTo>
                    <a:pt x="0" y="285750"/>
                  </a:lnTo>
                  <a:lnTo>
                    <a:pt x="0" y="361950"/>
                  </a:lnTo>
                  <a:lnTo>
                    <a:pt x="66675" y="395288"/>
                  </a:lnTo>
                  <a:cubicBezTo>
                    <a:pt x="72390" y="416243"/>
                    <a:pt x="80963" y="436245"/>
                    <a:pt x="91440" y="454343"/>
                  </a:cubicBezTo>
                  <a:lnTo>
                    <a:pt x="67628" y="525780"/>
                  </a:lnTo>
                  <a:lnTo>
                    <a:pt x="121920" y="580073"/>
                  </a:lnTo>
                  <a:lnTo>
                    <a:pt x="193358" y="556260"/>
                  </a:lnTo>
                  <a:cubicBezTo>
                    <a:pt x="212408" y="566738"/>
                    <a:pt x="232410" y="575310"/>
                    <a:pt x="253365" y="581025"/>
                  </a:cubicBezTo>
                  <a:lnTo>
                    <a:pt x="286703" y="647700"/>
                  </a:lnTo>
                  <a:lnTo>
                    <a:pt x="362903" y="647700"/>
                  </a:lnTo>
                  <a:lnTo>
                    <a:pt x="396240" y="581025"/>
                  </a:lnTo>
                  <a:cubicBezTo>
                    <a:pt x="417195" y="575310"/>
                    <a:pt x="437198" y="566738"/>
                    <a:pt x="455295" y="556260"/>
                  </a:cubicBezTo>
                  <a:lnTo>
                    <a:pt x="526733" y="580073"/>
                  </a:lnTo>
                  <a:lnTo>
                    <a:pt x="581025" y="525780"/>
                  </a:lnTo>
                  <a:lnTo>
                    <a:pt x="557213" y="454343"/>
                  </a:lnTo>
                  <a:cubicBezTo>
                    <a:pt x="567690" y="435293"/>
                    <a:pt x="576263" y="415290"/>
                    <a:pt x="581978" y="394335"/>
                  </a:cubicBezTo>
                  <a:lnTo>
                    <a:pt x="648653" y="360998"/>
                  </a:lnTo>
                  <a:lnTo>
                    <a:pt x="648653" y="284798"/>
                  </a:lnTo>
                  <a:lnTo>
                    <a:pt x="581025" y="252413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16624D4-9D4D-5594-6F3E-430E02608BBA}"/>
                </a:ext>
              </a:extLst>
            </p:cNvPr>
            <p:cNvSpPr/>
            <p:nvPr/>
          </p:nvSpPr>
          <p:spPr>
            <a:xfrm>
              <a:off x="3443288" y="2371722"/>
              <a:ext cx="1000124" cy="1000126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5287CA-B039-F829-40A3-179BB49BE121}"/>
              </a:ext>
            </a:extLst>
          </p:cNvPr>
          <p:cNvGrpSpPr/>
          <p:nvPr/>
        </p:nvGrpSpPr>
        <p:grpSpPr>
          <a:xfrm>
            <a:off x="7100891" y="-2125298"/>
            <a:ext cx="1685925" cy="1683451"/>
            <a:chOff x="6800852" y="2030060"/>
            <a:chExt cx="1685925" cy="1683451"/>
          </a:xfrm>
        </p:grpSpPr>
        <p:sp>
          <p:nvSpPr>
            <p:cNvPr id="5" name="Graphic 3" descr="Single gear with solid fill">
              <a:extLst>
                <a:ext uri="{FF2B5EF4-FFF2-40B4-BE49-F238E27FC236}">
                  <a16:creationId xmlns:a16="http://schemas.microsoft.com/office/drawing/2014/main" id="{2ABB88D2-8B66-2983-6F12-C5E2878A50BC}"/>
                </a:ext>
              </a:extLst>
            </p:cNvPr>
            <p:cNvSpPr/>
            <p:nvPr/>
          </p:nvSpPr>
          <p:spPr>
            <a:xfrm>
              <a:off x="6800852" y="2030060"/>
              <a:ext cx="1685925" cy="1683451"/>
            </a:xfrm>
            <a:custGeom>
              <a:avLst/>
              <a:gdLst>
                <a:gd name="connsiteX0" fmla="*/ 323850 w 648652"/>
                <a:gd name="connsiteY0" fmla="*/ 438150 h 647700"/>
                <a:gd name="connsiteX1" fmla="*/ 209550 w 648652"/>
                <a:gd name="connsiteY1" fmla="*/ 323850 h 647700"/>
                <a:gd name="connsiteX2" fmla="*/ 323850 w 648652"/>
                <a:gd name="connsiteY2" fmla="*/ 209550 h 647700"/>
                <a:gd name="connsiteX3" fmla="*/ 438150 w 648652"/>
                <a:gd name="connsiteY3" fmla="*/ 323850 h 647700"/>
                <a:gd name="connsiteX4" fmla="*/ 323850 w 648652"/>
                <a:gd name="connsiteY4" fmla="*/ 438150 h 647700"/>
                <a:gd name="connsiteX5" fmla="*/ 581025 w 648652"/>
                <a:gd name="connsiteY5" fmla="*/ 252413 h 647700"/>
                <a:gd name="connsiteX6" fmla="*/ 556260 w 648652"/>
                <a:gd name="connsiteY6" fmla="*/ 193358 h 647700"/>
                <a:gd name="connsiteX7" fmla="*/ 580073 w 648652"/>
                <a:gd name="connsiteY7" fmla="*/ 121920 h 647700"/>
                <a:gd name="connsiteX8" fmla="*/ 525780 w 648652"/>
                <a:gd name="connsiteY8" fmla="*/ 67628 h 647700"/>
                <a:gd name="connsiteX9" fmla="*/ 454343 w 648652"/>
                <a:gd name="connsiteY9" fmla="*/ 91440 h 647700"/>
                <a:gd name="connsiteX10" fmla="*/ 394335 w 648652"/>
                <a:gd name="connsiteY10" fmla="*/ 66675 h 647700"/>
                <a:gd name="connsiteX11" fmla="*/ 361950 w 648652"/>
                <a:gd name="connsiteY11" fmla="*/ 0 h 647700"/>
                <a:gd name="connsiteX12" fmla="*/ 285750 w 648652"/>
                <a:gd name="connsiteY12" fmla="*/ 0 h 647700"/>
                <a:gd name="connsiteX13" fmla="*/ 252413 w 648652"/>
                <a:gd name="connsiteY13" fmla="*/ 66675 h 647700"/>
                <a:gd name="connsiteX14" fmla="*/ 193358 w 648652"/>
                <a:gd name="connsiteY14" fmla="*/ 91440 h 647700"/>
                <a:gd name="connsiteX15" fmla="*/ 121920 w 648652"/>
                <a:gd name="connsiteY15" fmla="*/ 67628 h 647700"/>
                <a:gd name="connsiteX16" fmla="*/ 67628 w 648652"/>
                <a:gd name="connsiteY16" fmla="*/ 121920 h 647700"/>
                <a:gd name="connsiteX17" fmla="*/ 91440 w 648652"/>
                <a:gd name="connsiteY17" fmla="*/ 193358 h 647700"/>
                <a:gd name="connsiteX18" fmla="*/ 66675 w 648652"/>
                <a:gd name="connsiteY18" fmla="*/ 253365 h 647700"/>
                <a:gd name="connsiteX19" fmla="*/ 0 w 648652"/>
                <a:gd name="connsiteY19" fmla="*/ 285750 h 647700"/>
                <a:gd name="connsiteX20" fmla="*/ 0 w 648652"/>
                <a:gd name="connsiteY20" fmla="*/ 361950 h 647700"/>
                <a:gd name="connsiteX21" fmla="*/ 66675 w 648652"/>
                <a:gd name="connsiteY21" fmla="*/ 395288 h 647700"/>
                <a:gd name="connsiteX22" fmla="*/ 91440 w 648652"/>
                <a:gd name="connsiteY22" fmla="*/ 454343 h 647700"/>
                <a:gd name="connsiteX23" fmla="*/ 67628 w 648652"/>
                <a:gd name="connsiteY23" fmla="*/ 525780 h 647700"/>
                <a:gd name="connsiteX24" fmla="*/ 121920 w 648652"/>
                <a:gd name="connsiteY24" fmla="*/ 580073 h 647700"/>
                <a:gd name="connsiteX25" fmla="*/ 193358 w 648652"/>
                <a:gd name="connsiteY25" fmla="*/ 556260 h 647700"/>
                <a:gd name="connsiteX26" fmla="*/ 253365 w 648652"/>
                <a:gd name="connsiteY26" fmla="*/ 581025 h 647700"/>
                <a:gd name="connsiteX27" fmla="*/ 286703 w 648652"/>
                <a:gd name="connsiteY27" fmla="*/ 647700 h 647700"/>
                <a:gd name="connsiteX28" fmla="*/ 362903 w 648652"/>
                <a:gd name="connsiteY28" fmla="*/ 647700 h 647700"/>
                <a:gd name="connsiteX29" fmla="*/ 396240 w 648652"/>
                <a:gd name="connsiteY29" fmla="*/ 581025 h 647700"/>
                <a:gd name="connsiteX30" fmla="*/ 455295 w 648652"/>
                <a:gd name="connsiteY30" fmla="*/ 556260 h 647700"/>
                <a:gd name="connsiteX31" fmla="*/ 526733 w 648652"/>
                <a:gd name="connsiteY31" fmla="*/ 580073 h 647700"/>
                <a:gd name="connsiteX32" fmla="*/ 581025 w 648652"/>
                <a:gd name="connsiteY32" fmla="*/ 525780 h 647700"/>
                <a:gd name="connsiteX33" fmla="*/ 557213 w 648652"/>
                <a:gd name="connsiteY33" fmla="*/ 454343 h 647700"/>
                <a:gd name="connsiteX34" fmla="*/ 581978 w 648652"/>
                <a:gd name="connsiteY34" fmla="*/ 394335 h 647700"/>
                <a:gd name="connsiteX35" fmla="*/ 648653 w 648652"/>
                <a:gd name="connsiteY35" fmla="*/ 360998 h 647700"/>
                <a:gd name="connsiteX36" fmla="*/ 648653 w 648652"/>
                <a:gd name="connsiteY36" fmla="*/ 284798 h 647700"/>
                <a:gd name="connsiteX37" fmla="*/ 581025 w 648652"/>
                <a:gd name="connsiteY37" fmla="*/ 252413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48652" h="647700">
                  <a:moveTo>
                    <a:pt x="323850" y="438150"/>
                  </a:moveTo>
                  <a:cubicBezTo>
                    <a:pt x="260985" y="438150"/>
                    <a:pt x="209550" y="386715"/>
                    <a:pt x="209550" y="323850"/>
                  </a:cubicBezTo>
                  <a:cubicBezTo>
                    <a:pt x="209550" y="260985"/>
                    <a:pt x="260985" y="209550"/>
                    <a:pt x="323850" y="209550"/>
                  </a:cubicBezTo>
                  <a:cubicBezTo>
                    <a:pt x="386715" y="209550"/>
                    <a:pt x="438150" y="260985"/>
                    <a:pt x="438150" y="323850"/>
                  </a:cubicBezTo>
                  <a:cubicBezTo>
                    <a:pt x="438150" y="386715"/>
                    <a:pt x="386715" y="438150"/>
                    <a:pt x="323850" y="438150"/>
                  </a:cubicBezTo>
                  <a:close/>
                  <a:moveTo>
                    <a:pt x="581025" y="252413"/>
                  </a:moveTo>
                  <a:cubicBezTo>
                    <a:pt x="575310" y="231458"/>
                    <a:pt x="566738" y="211455"/>
                    <a:pt x="556260" y="193358"/>
                  </a:cubicBezTo>
                  <a:lnTo>
                    <a:pt x="580073" y="121920"/>
                  </a:lnTo>
                  <a:lnTo>
                    <a:pt x="525780" y="67628"/>
                  </a:lnTo>
                  <a:lnTo>
                    <a:pt x="454343" y="91440"/>
                  </a:lnTo>
                  <a:cubicBezTo>
                    <a:pt x="435293" y="80963"/>
                    <a:pt x="415290" y="72390"/>
                    <a:pt x="394335" y="66675"/>
                  </a:cubicBezTo>
                  <a:lnTo>
                    <a:pt x="361950" y="0"/>
                  </a:lnTo>
                  <a:lnTo>
                    <a:pt x="285750" y="0"/>
                  </a:lnTo>
                  <a:lnTo>
                    <a:pt x="252413" y="66675"/>
                  </a:lnTo>
                  <a:cubicBezTo>
                    <a:pt x="231458" y="72390"/>
                    <a:pt x="211455" y="80963"/>
                    <a:pt x="193358" y="91440"/>
                  </a:cubicBezTo>
                  <a:lnTo>
                    <a:pt x="121920" y="67628"/>
                  </a:lnTo>
                  <a:lnTo>
                    <a:pt x="67628" y="121920"/>
                  </a:lnTo>
                  <a:lnTo>
                    <a:pt x="91440" y="193358"/>
                  </a:lnTo>
                  <a:cubicBezTo>
                    <a:pt x="80963" y="212408"/>
                    <a:pt x="72390" y="232410"/>
                    <a:pt x="66675" y="253365"/>
                  </a:cubicBezTo>
                  <a:lnTo>
                    <a:pt x="0" y="285750"/>
                  </a:lnTo>
                  <a:lnTo>
                    <a:pt x="0" y="361950"/>
                  </a:lnTo>
                  <a:lnTo>
                    <a:pt x="66675" y="395288"/>
                  </a:lnTo>
                  <a:cubicBezTo>
                    <a:pt x="72390" y="416243"/>
                    <a:pt x="80963" y="436245"/>
                    <a:pt x="91440" y="454343"/>
                  </a:cubicBezTo>
                  <a:lnTo>
                    <a:pt x="67628" y="525780"/>
                  </a:lnTo>
                  <a:lnTo>
                    <a:pt x="121920" y="580073"/>
                  </a:lnTo>
                  <a:lnTo>
                    <a:pt x="193358" y="556260"/>
                  </a:lnTo>
                  <a:cubicBezTo>
                    <a:pt x="212408" y="566738"/>
                    <a:pt x="232410" y="575310"/>
                    <a:pt x="253365" y="581025"/>
                  </a:cubicBezTo>
                  <a:lnTo>
                    <a:pt x="286703" y="647700"/>
                  </a:lnTo>
                  <a:lnTo>
                    <a:pt x="362903" y="647700"/>
                  </a:lnTo>
                  <a:lnTo>
                    <a:pt x="396240" y="581025"/>
                  </a:lnTo>
                  <a:cubicBezTo>
                    <a:pt x="417195" y="575310"/>
                    <a:pt x="437198" y="566738"/>
                    <a:pt x="455295" y="556260"/>
                  </a:cubicBezTo>
                  <a:lnTo>
                    <a:pt x="526733" y="580073"/>
                  </a:lnTo>
                  <a:lnTo>
                    <a:pt x="581025" y="525780"/>
                  </a:lnTo>
                  <a:lnTo>
                    <a:pt x="557213" y="454343"/>
                  </a:lnTo>
                  <a:cubicBezTo>
                    <a:pt x="567690" y="435293"/>
                    <a:pt x="576263" y="415290"/>
                    <a:pt x="581978" y="394335"/>
                  </a:cubicBezTo>
                  <a:lnTo>
                    <a:pt x="648653" y="360998"/>
                  </a:lnTo>
                  <a:lnTo>
                    <a:pt x="648653" y="284798"/>
                  </a:lnTo>
                  <a:lnTo>
                    <a:pt x="581025" y="252413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D5BFFCD-D8F3-3E73-AA58-1275E9EE54DA}"/>
                </a:ext>
              </a:extLst>
            </p:cNvPr>
            <p:cNvSpPr/>
            <p:nvPr/>
          </p:nvSpPr>
          <p:spPr>
            <a:xfrm>
              <a:off x="7143752" y="2371102"/>
              <a:ext cx="1000124" cy="1000126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1" name="Hexagon 10">
            <a:extLst>
              <a:ext uri="{FF2B5EF4-FFF2-40B4-BE49-F238E27FC236}">
                <a16:creationId xmlns:a16="http://schemas.microsoft.com/office/drawing/2014/main" id="{B074CFD1-D4EB-8550-F4BC-224E2F99B5AD}"/>
              </a:ext>
            </a:extLst>
          </p:cNvPr>
          <p:cNvSpPr/>
          <p:nvPr/>
        </p:nvSpPr>
        <p:spPr>
          <a:xfrm>
            <a:off x="-2774001" y="431984"/>
            <a:ext cx="2139666" cy="1844540"/>
          </a:xfrm>
          <a:prstGeom prst="hexagon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Independence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10471B58-7A3F-5D06-8DF5-14A0C3575761}"/>
              </a:ext>
            </a:extLst>
          </p:cNvPr>
          <p:cNvSpPr/>
          <p:nvPr/>
        </p:nvSpPr>
        <p:spPr>
          <a:xfrm>
            <a:off x="-4529635" y="1363992"/>
            <a:ext cx="2139666" cy="1844540"/>
          </a:xfrm>
          <a:prstGeom prst="hexagon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Objectivity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1EFE30E3-DE03-5FEF-3BAC-4EEC851A106A}"/>
              </a:ext>
            </a:extLst>
          </p:cNvPr>
          <p:cNvSpPr/>
          <p:nvPr/>
        </p:nvSpPr>
        <p:spPr>
          <a:xfrm>
            <a:off x="-4529635" y="3369433"/>
            <a:ext cx="2139666" cy="1844540"/>
          </a:xfrm>
          <a:prstGeom prst="hexagon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Integrity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B3268030-C4AD-9D9A-D245-F4999967CF49}"/>
              </a:ext>
            </a:extLst>
          </p:cNvPr>
          <p:cNvSpPr/>
          <p:nvPr/>
        </p:nvSpPr>
        <p:spPr>
          <a:xfrm>
            <a:off x="-2731024" y="4314272"/>
            <a:ext cx="2139666" cy="1844540"/>
          </a:xfrm>
          <a:prstGeom prst="hexagon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Due professional </a:t>
            </a: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84DFD754-ACCF-BF7C-324C-42B71D9E0286}"/>
              </a:ext>
            </a:extLst>
          </p:cNvPr>
          <p:cNvSpPr/>
          <p:nvPr/>
        </p:nvSpPr>
        <p:spPr>
          <a:xfrm>
            <a:off x="12941443" y="463640"/>
            <a:ext cx="2139666" cy="1844540"/>
          </a:xfrm>
          <a:prstGeom prst="hexagon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Confidentiality</a:t>
            </a: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131C0A0F-7D8D-6D4F-9406-28E4243421F0}"/>
              </a:ext>
            </a:extLst>
          </p:cNvPr>
          <p:cNvSpPr/>
          <p:nvPr/>
        </p:nvSpPr>
        <p:spPr>
          <a:xfrm>
            <a:off x="14697077" y="1455694"/>
            <a:ext cx="2139666" cy="1844540"/>
          </a:xfrm>
          <a:prstGeom prst="hexagon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Competence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B469E924-E519-29A5-1D3C-74C4C876EE42}"/>
              </a:ext>
            </a:extLst>
          </p:cNvPr>
          <p:cNvSpPr/>
          <p:nvPr/>
        </p:nvSpPr>
        <p:spPr>
          <a:xfrm>
            <a:off x="14697077" y="3423658"/>
            <a:ext cx="2139666" cy="1844540"/>
          </a:xfrm>
          <a:prstGeom prst="hexagon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Risk based auditing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BF9DB3-B448-7298-B647-C62812D51A16}"/>
              </a:ext>
            </a:extLst>
          </p:cNvPr>
          <p:cNvGrpSpPr/>
          <p:nvPr/>
        </p:nvGrpSpPr>
        <p:grpSpPr>
          <a:xfrm>
            <a:off x="12984305" y="4469352"/>
            <a:ext cx="2139666" cy="1844540"/>
            <a:chOff x="7074043" y="4528966"/>
            <a:chExt cx="2139666" cy="1844540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F7670242-9DAE-2977-08BB-96B49905ECD6}"/>
                </a:ext>
              </a:extLst>
            </p:cNvPr>
            <p:cNvSpPr/>
            <p:nvPr/>
          </p:nvSpPr>
          <p:spPr>
            <a:xfrm>
              <a:off x="7074043" y="4528966"/>
              <a:ext cx="2139666" cy="1844540"/>
            </a:xfrm>
            <a:prstGeom prst="hexagon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5" name="Graphic 14" descr="Lightbulb and gear with solid fill">
              <a:extLst>
                <a:ext uri="{FF2B5EF4-FFF2-40B4-BE49-F238E27FC236}">
                  <a16:creationId xmlns:a16="http://schemas.microsoft.com/office/drawing/2014/main" id="{2C20B50B-5404-F920-5A8C-ED680BF83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29538" y="502551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899953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6F672E-A9DC-F997-616C-F323332B1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4D263F-00A9-61DC-77B5-0B107926FCDD}"/>
              </a:ext>
            </a:extLst>
          </p:cNvPr>
          <p:cNvSpPr/>
          <p:nvPr/>
        </p:nvSpPr>
        <p:spPr>
          <a:xfrm>
            <a:off x="3443288" y="2845515"/>
            <a:ext cx="4743450" cy="111442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4E917E-5FF5-53C9-944E-437F7C839934}"/>
              </a:ext>
            </a:extLst>
          </p:cNvPr>
          <p:cNvGrpSpPr/>
          <p:nvPr/>
        </p:nvGrpSpPr>
        <p:grpSpPr>
          <a:xfrm rot="10973787">
            <a:off x="3091435" y="2458509"/>
            <a:ext cx="1685925" cy="1683451"/>
            <a:chOff x="3143249" y="2030060"/>
            <a:chExt cx="1685925" cy="1683451"/>
          </a:xfrm>
        </p:grpSpPr>
        <p:sp>
          <p:nvSpPr>
            <p:cNvPr id="6" name="Graphic 3" descr="Single gear with solid fill">
              <a:extLst>
                <a:ext uri="{FF2B5EF4-FFF2-40B4-BE49-F238E27FC236}">
                  <a16:creationId xmlns:a16="http://schemas.microsoft.com/office/drawing/2014/main" id="{03FD4B9B-5B4F-3DF6-B8A2-B1A89234AD16}"/>
                </a:ext>
              </a:extLst>
            </p:cNvPr>
            <p:cNvSpPr/>
            <p:nvPr/>
          </p:nvSpPr>
          <p:spPr>
            <a:xfrm>
              <a:off x="3143249" y="2030060"/>
              <a:ext cx="1685925" cy="1683451"/>
            </a:xfrm>
            <a:custGeom>
              <a:avLst/>
              <a:gdLst>
                <a:gd name="connsiteX0" fmla="*/ 323850 w 648652"/>
                <a:gd name="connsiteY0" fmla="*/ 438150 h 647700"/>
                <a:gd name="connsiteX1" fmla="*/ 209550 w 648652"/>
                <a:gd name="connsiteY1" fmla="*/ 323850 h 647700"/>
                <a:gd name="connsiteX2" fmla="*/ 323850 w 648652"/>
                <a:gd name="connsiteY2" fmla="*/ 209550 h 647700"/>
                <a:gd name="connsiteX3" fmla="*/ 438150 w 648652"/>
                <a:gd name="connsiteY3" fmla="*/ 323850 h 647700"/>
                <a:gd name="connsiteX4" fmla="*/ 323850 w 648652"/>
                <a:gd name="connsiteY4" fmla="*/ 438150 h 647700"/>
                <a:gd name="connsiteX5" fmla="*/ 581025 w 648652"/>
                <a:gd name="connsiteY5" fmla="*/ 252413 h 647700"/>
                <a:gd name="connsiteX6" fmla="*/ 556260 w 648652"/>
                <a:gd name="connsiteY6" fmla="*/ 193358 h 647700"/>
                <a:gd name="connsiteX7" fmla="*/ 580073 w 648652"/>
                <a:gd name="connsiteY7" fmla="*/ 121920 h 647700"/>
                <a:gd name="connsiteX8" fmla="*/ 525780 w 648652"/>
                <a:gd name="connsiteY8" fmla="*/ 67628 h 647700"/>
                <a:gd name="connsiteX9" fmla="*/ 454343 w 648652"/>
                <a:gd name="connsiteY9" fmla="*/ 91440 h 647700"/>
                <a:gd name="connsiteX10" fmla="*/ 394335 w 648652"/>
                <a:gd name="connsiteY10" fmla="*/ 66675 h 647700"/>
                <a:gd name="connsiteX11" fmla="*/ 361950 w 648652"/>
                <a:gd name="connsiteY11" fmla="*/ 0 h 647700"/>
                <a:gd name="connsiteX12" fmla="*/ 285750 w 648652"/>
                <a:gd name="connsiteY12" fmla="*/ 0 h 647700"/>
                <a:gd name="connsiteX13" fmla="*/ 252413 w 648652"/>
                <a:gd name="connsiteY13" fmla="*/ 66675 h 647700"/>
                <a:gd name="connsiteX14" fmla="*/ 193358 w 648652"/>
                <a:gd name="connsiteY14" fmla="*/ 91440 h 647700"/>
                <a:gd name="connsiteX15" fmla="*/ 121920 w 648652"/>
                <a:gd name="connsiteY15" fmla="*/ 67628 h 647700"/>
                <a:gd name="connsiteX16" fmla="*/ 67628 w 648652"/>
                <a:gd name="connsiteY16" fmla="*/ 121920 h 647700"/>
                <a:gd name="connsiteX17" fmla="*/ 91440 w 648652"/>
                <a:gd name="connsiteY17" fmla="*/ 193358 h 647700"/>
                <a:gd name="connsiteX18" fmla="*/ 66675 w 648652"/>
                <a:gd name="connsiteY18" fmla="*/ 253365 h 647700"/>
                <a:gd name="connsiteX19" fmla="*/ 0 w 648652"/>
                <a:gd name="connsiteY19" fmla="*/ 285750 h 647700"/>
                <a:gd name="connsiteX20" fmla="*/ 0 w 648652"/>
                <a:gd name="connsiteY20" fmla="*/ 361950 h 647700"/>
                <a:gd name="connsiteX21" fmla="*/ 66675 w 648652"/>
                <a:gd name="connsiteY21" fmla="*/ 395288 h 647700"/>
                <a:gd name="connsiteX22" fmla="*/ 91440 w 648652"/>
                <a:gd name="connsiteY22" fmla="*/ 454343 h 647700"/>
                <a:gd name="connsiteX23" fmla="*/ 67628 w 648652"/>
                <a:gd name="connsiteY23" fmla="*/ 525780 h 647700"/>
                <a:gd name="connsiteX24" fmla="*/ 121920 w 648652"/>
                <a:gd name="connsiteY24" fmla="*/ 580073 h 647700"/>
                <a:gd name="connsiteX25" fmla="*/ 193358 w 648652"/>
                <a:gd name="connsiteY25" fmla="*/ 556260 h 647700"/>
                <a:gd name="connsiteX26" fmla="*/ 253365 w 648652"/>
                <a:gd name="connsiteY26" fmla="*/ 581025 h 647700"/>
                <a:gd name="connsiteX27" fmla="*/ 286703 w 648652"/>
                <a:gd name="connsiteY27" fmla="*/ 647700 h 647700"/>
                <a:gd name="connsiteX28" fmla="*/ 362903 w 648652"/>
                <a:gd name="connsiteY28" fmla="*/ 647700 h 647700"/>
                <a:gd name="connsiteX29" fmla="*/ 396240 w 648652"/>
                <a:gd name="connsiteY29" fmla="*/ 581025 h 647700"/>
                <a:gd name="connsiteX30" fmla="*/ 455295 w 648652"/>
                <a:gd name="connsiteY30" fmla="*/ 556260 h 647700"/>
                <a:gd name="connsiteX31" fmla="*/ 526733 w 648652"/>
                <a:gd name="connsiteY31" fmla="*/ 580073 h 647700"/>
                <a:gd name="connsiteX32" fmla="*/ 581025 w 648652"/>
                <a:gd name="connsiteY32" fmla="*/ 525780 h 647700"/>
                <a:gd name="connsiteX33" fmla="*/ 557213 w 648652"/>
                <a:gd name="connsiteY33" fmla="*/ 454343 h 647700"/>
                <a:gd name="connsiteX34" fmla="*/ 581978 w 648652"/>
                <a:gd name="connsiteY34" fmla="*/ 394335 h 647700"/>
                <a:gd name="connsiteX35" fmla="*/ 648653 w 648652"/>
                <a:gd name="connsiteY35" fmla="*/ 360998 h 647700"/>
                <a:gd name="connsiteX36" fmla="*/ 648653 w 648652"/>
                <a:gd name="connsiteY36" fmla="*/ 284798 h 647700"/>
                <a:gd name="connsiteX37" fmla="*/ 581025 w 648652"/>
                <a:gd name="connsiteY37" fmla="*/ 252413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48652" h="647700">
                  <a:moveTo>
                    <a:pt x="323850" y="438150"/>
                  </a:moveTo>
                  <a:cubicBezTo>
                    <a:pt x="260985" y="438150"/>
                    <a:pt x="209550" y="386715"/>
                    <a:pt x="209550" y="323850"/>
                  </a:cubicBezTo>
                  <a:cubicBezTo>
                    <a:pt x="209550" y="260985"/>
                    <a:pt x="260985" y="209550"/>
                    <a:pt x="323850" y="209550"/>
                  </a:cubicBezTo>
                  <a:cubicBezTo>
                    <a:pt x="386715" y="209550"/>
                    <a:pt x="438150" y="260985"/>
                    <a:pt x="438150" y="323850"/>
                  </a:cubicBezTo>
                  <a:cubicBezTo>
                    <a:pt x="438150" y="386715"/>
                    <a:pt x="386715" y="438150"/>
                    <a:pt x="323850" y="438150"/>
                  </a:cubicBezTo>
                  <a:close/>
                  <a:moveTo>
                    <a:pt x="581025" y="252413"/>
                  </a:moveTo>
                  <a:cubicBezTo>
                    <a:pt x="575310" y="231458"/>
                    <a:pt x="566738" y="211455"/>
                    <a:pt x="556260" y="193358"/>
                  </a:cubicBezTo>
                  <a:lnTo>
                    <a:pt x="580073" y="121920"/>
                  </a:lnTo>
                  <a:lnTo>
                    <a:pt x="525780" y="67628"/>
                  </a:lnTo>
                  <a:lnTo>
                    <a:pt x="454343" y="91440"/>
                  </a:lnTo>
                  <a:cubicBezTo>
                    <a:pt x="435293" y="80963"/>
                    <a:pt x="415290" y="72390"/>
                    <a:pt x="394335" y="66675"/>
                  </a:cubicBezTo>
                  <a:lnTo>
                    <a:pt x="361950" y="0"/>
                  </a:lnTo>
                  <a:lnTo>
                    <a:pt x="285750" y="0"/>
                  </a:lnTo>
                  <a:lnTo>
                    <a:pt x="252413" y="66675"/>
                  </a:lnTo>
                  <a:cubicBezTo>
                    <a:pt x="231458" y="72390"/>
                    <a:pt x="211455" y="80963"/>
                    <a:pt x="193358" y="91440"/>
                  </a:cubicBezTo>
                  <a:lnTo>
                    <a:pt x="121920" y="67628"/>
                  </a:lnTo>
                  <a:lnTo>
                    <a:pt x="67628" y="121920"/>
                  </a:lnTo>
                  <a:lnTo>
                    <a:pt x="91440" y="193358"/>
                  </a:lnTo>
                  <a:cubicBezTo>
                    <a:pt x="80963" y="212408"/>
                    <a:pt x="72390" y="232410"/>
                    <a:pt x="66675" y="253365"/>
                  </a:cubicBezTo>
                  <a:lnTo>
                    <a:pt x="0" y="285750"/>
                  </a:lnTo>
                  <a:lnTo>
                    <a:pt x="0" y="361950"/>
                  </a:lnTo>
                  <a:lnTo>
                    <a:pt x="66675" y="395288"/>
                  </a:lnTo>
                  <a:cubicBezTo>
                    <a:pt x="72390" y="416243"/>
                    <a:pt x="80963" y="436245"/>
                    <a:pt x="91440" y="454343"/>
                  </a:cubicBezTo>
                  <a:lnTo>
                    <a:pt x="67628" y="525780"/>
                  </a:lnTo>
                  <a:lnTo>
                    <a:pt x="121920" y="580073"/>
                  </a:lnTo>
                  <a:lnTo>
                    <a:pt x="193358" y="556260"/>
                  </a:lnTo>
                  <a:cubicBezTo>
                    <a:pt x="212408" y="566738"/>
                    <a:pt x="232410" y="575310"/>
                    <a:pt x="253365" y="581025"/>
                  </a:cubicBezTo>
                  <a:lnTo>
                    <a:pt x="286703" y="647700"/>
                  </a:lnTo>
                  <a:lnTo>
                    <a:pt x="362903" y="647700"/>
                  </a:lnTo>
                  <a:lnTo>
                    <a:pt x="396240" y="581025"/>
                  </a:lnTo>
                  <a:cubicBezTo>
                    <a:pt x="417195" y="575310"/>
                    <a:pt x="437198" y="566738"/>
                    <a:pt x="455295" y="556260"/>
                  </a:cubicBezTo>
                  <a:lnTo>
                    <a:pt x="526733" y="580073"/>
                  </a:lnTo>
                  <a:lnTo>
                    <a:pt x="581025" y="525780"/>
                  </a:lnTo>
                  <a:lnTo>
                    <a:pt x="557213" y="454343"/>
                  </a:lnTo>
                  <a:cubicBezTo>
                    <a:pt x="567690" y="435293"/>
                    <a:pt x="576263" y="415290"/>
                    <a:pt x="581978" y="394335"/>
                  </a:cubicBezTo>
                  <a:lnTo>
                    <a:pt x="648653" y="360998"/>
                  </a:lnTo>
                  <a:lnTo>
                    <a:pt x="648653" y="284798"/>
                  </a:lnTo>
                  <a:lnTo>
                    <a:pt x="581025" y="252413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5140D57-8B7A-490B-1BC6-C35DDBFA43ED}"/>
                </a:ext>
              </a:extLst>
            </p:cNvPr>
            <p:cNvSpPr/>
            <p:nvPr/>
          </p:nvSpPr>
          <p:spPr>
            <a:xfrm>
              <a:off x="3443288" y="2371722"/>
              <a:ext cx="1000124" cy="1000126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0F65DF-4D9D-A99D-FF84-8CEDCEB98E23}"/>
              </a:ext>
            </a:extLst>
          </p:cNvPr>
          <p:cNvGrpSpPr/>
          <p:nvPr/>
        </p:nvGrpSpPr>
        <p:grpSpPr>
          <a:xfrm rot="10973787">
            <a:off x="6749038" y="2458509"/>
            <a:ext cx="1685925" cy="1683451"/>
            <a:chOff x="6800852" y="2030060"/>
            <a:chExt cx="1685925" cy="1683451"/>
          </a:xfrm>
        </p:grpSpPr>
        <p:sp>
          <p:nvSpPr>
            <p:cNvPr id="5" name="Graphic 3" descr="Single gear with solid fill">
              <a:extLst>
                <a:ext uri="{FF2B5EF4-FFF2-40B4-BE49-F238E27FC236}">
                  <a16:creationId xmlns:a16="http://schemas.microsoft.com/office/drawing/2014/main" id="{45C76FDB-AC38-43B1-A590-BFAFA5F6E310}"/>
                </a:ext>
              </a:extLst>
            </p:cNvPr>
            <p:cNvSpPr/>
            <p:nvPr/>
          </p:nvSpPr>
          <p:spPr>
            <a:xfrm>
              <a:off x="6800852" y="2030060"/>
              <a:ext cx="1685925" cy="1683451"/>
            </a:xfrm>
            <a:custGeom>
              <a:avLst/>
              <a:gdLst>
                <a:gd name="connsiteX0" fmla="*/ 323850 w 648652"/>
                <a:gd name="connsiteY0" fmla="*/ 438150 h 647700"/>
                <a:gd name="connsiteX1" fmla="*/ 209550 w 648652"/>
                <a:gd name="connsiteY1" fmla="*/ 323850 h 647700"/>
                <a:gd name="connsiteX2" fmla="*/ 323850 w 648652"/>
                <a:gd name="connsiteY2" fmla="*/ 209550 h 647700"/>
                <a:gd name="connsiteX3" fmla="*/ 438150 w 648652"/>
                <a:gd name="connsiteY3" fmla="*/ 323850 h 647700"/>
                <a:gd name="connsiteX4" fmla="*/ 323850 w 648652"/>
                <a:gd name="connsiteY4" fmla="*/ 438150 h 647700"/>
                <a:gd name="connsiteX5" fmla="*/ 581025 w 648652"/>
                <a:gd name="connsiteY5" fmla="*/ 252413 h 647700"/>
                <a:gd name="connsiteX6" fmla="*/ 556260 w 648652"/>
                <a:gd name="connsiteY6" fmla="*/ 193358 h 647700"/>
                <a:gd name="connsiteX7" fmla="*/ 580073 w 648652"/>
                <a:gd name="connsiteY7" fmla="*/ 121920 h 647700"/>
                <a:gd name="connsiteX8" fmla="*/ 525780 w 648652"/>
                <a:gd name="connsiteY8" fmla="*/ 67628 h 647700"/>
                <a:gd name="connsiteX9" fmla="*/ 454343 w 648652"/>
                <a:gd name="connsiteY9" fmla="*/ 91440 h 647700"/>
                <a:gd name="connsiteX10" fmla="*/ 394335 w 648652"/>
                <a:gd name="connsiteY10" fmla="*/ 66675 h 647700"/>
                <a:gd name="connsiteX11" fmla="*/ 361950 w 648652"/>
                <a:gd name="connsiteY11" fmla="*/ 0 h 647700"/>
                <a:gd name="connsiteX12" fmla="*/ 285750 w 648652"/>
                <a:gd name="connsiteY12" fmla="*/ 0 h 647700"/>
                <a:gd name="connsiteX13" fmla="*/ 252413 w 648652"/>
                <a:gd name="connsiteY13" fmla="*/ 66675 h 647700"/>
                <a:gd name="connsiteX14" fmla="*/ 193358 w 648652"/>
                <a:gd name="connsiteY14" fmla="*/ 91440 h 647700"/>
                <a:gd name="connsiteX15" fmla="*/ 121920 w 648652"/>
                <a:gd name="connsiteY15" fmla="*/ 67628 h 647700"/>
                <a:gd name="connsiteX16" fmla="*/ 67628 w 648652"/>
                <a:gd name="connsiteY16" fmla="*/ 121920 h 647700"/>
                <a:gd name="connsiteX17" fmla="*/ 91440 w 648652"/>
                <a:gd name="connsiteY17" fmla="*/ 193358 h 647700"/>
                <a:gd name="connsiteX18" fmla="*/ 66675 w 648652"/>
                <a:gd name="connsiteY18" fmla="*/ 253365 h 647700"/>
                <a:gd name="connsiteX19" fmla="*/ 0 w 648652"/>
                <a:gd name="connsiteY19" fmla="*/ 285750 h 647700"/>
                <a:gd name="connsiteX20" fmla="*/ 0 w 648652"/>
                <a:gd name="connsiteY20" fmla="*/ 361950 h 647700"/>
                <a:gd name="connsiteX21" fmla="*/ 66675 w 648652"/>
                <a:gd name="connsiteY21" fmla="*/ 395288 h 647700"/>
                <a:gd name="connsiteX22" fmla="*/ 91440 w 648652"/>
                <a:gd name="connsiteY22" fmla="*/ 454343 h 647700"/>
                <a:gd name="connsiteX23" fmla="*/ 67628 w 648652"/>
                <a:gd name="connsiteY23" fmla="*/ 525780 h 647700"/>
                <a:gd name="connsiteX24" fmla="*/ 121920 w 648652"/>
                <a:gd name="connsiteY24" fmla="*/ 580073 h 647700"/>
                <a:gd name="connsiteX25" fmla="*/ 193358 w 648652"/>
                <a:gd name="connsiteY25" fmla="*/ 556260 h 647700"/>
                <a:gd name="connsiteX26" fmla="*/ 253365 w 648652"/>
                <a:gd name="connsiteY26" fmla="*/ 581025 h 647700"/>
                <a:gd name="connsiteX27" fmla="*/ 286703 w 648652"/>
                <a:gd name="connsiteY27" fmla="*/ 647700 h 647700"/>
                <a:gd name="connsiteX28" fmla="*/ 362903 w 648652"/>
                <a:gd name="connsiteY28" fmla="*/ 647700 h 647700"/>
                <a:gd name="connsiteX29" fmla="*/ 396240 w 648652"/>
                <a:gd name="connsiteY29" fmla="*/ 581025 h 647700"/>
                <a:gd name="connsiteX30" fmla="*/ 455295 w 648652"/>
                <a:gd name="connsiteY30" fmla="*/ 556260 h 647700"/>
                <a:gd name="connsiteX31" fmla="*/ 526733 w 648652"/>
                <a:gd name="connsiteY31" fmla="*/ 580073 h 647700"/>
                <a:gd name="connsiteX32" fmla="*/ 581025 w 648652"/>
                <a:gd name="connsiteY32" fmla="*/ 525780 h 647700"/>
                <a:gd name="connsiteX33" fmla="*/ 557213 w 648652"/>
                <a:gd name="connsiteY33" fmla="*/ 454343 h 647700"/>
                <a:gd name="connsiteX34" fmla="*/ 581978 w 648652"/>
                <a:gd name="connsiteY34" fmla="*/ 394335 h 647700"/>
                <a:gd name="connsiteX35" fmla="*/ 648653 w 648652"/>
                <a:gd name="connsiteY35" fmla="*/ 360998 h 647700"/>
                <a:gd name="connsiteX36" fmla="*/ 648653 w 648652"/>
                <a:gd name="connsiteY36" fmla="*/ 284798 h 647700"/>
                <a:gd name="connsiteX37" fmla="*/ 581025 w 648652"/>
                <a:gd name="connsiteY37" fmla="*/ 252413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48652" h="647700">
                  <a:moveTo>
                    <a:pt x="323850" y="438150"/>
                  </a:moveTo>
                  <a:cubicBezTo>
                    <a:pt x="260985" y="438150"/>
                    <a:pt x="209550" y="386715"/>
                    <a:pt x="209550" y="323850"/>
                  </a:cubicBezTo>
                  <a:cubicBezTo>
                    <a:pt x="209550" y="260985"/>
                    <a:pt x="260985" y="209550"/>
                    <a:pt x="323850" y="209550"/>
                  </a:cubicBezTo>
                  <a:cubicBezTo>
                    <a:pt x="386715" y="209550"/>
                    <a:pt x="438150" y="260985"/>
                    <a:pt x="438150" y="323850"/>
                  </a:cubicBezTo>
                  <a:cubicBezTo>
                    <a:pt x="438150" y="386715"/>
                    <a:pt x="386715" y="438150"/>
                    <a:pt x="323850" y="438150"/>
                  </a:cubicBezTo>
                  <a:close/>
                  <a:moveTo>
                    <a:pt x="581025" y="252413"/>
                  </a:moveTo>
                  <a:cubicBezTo>
                    <a:pt x="575310" y="231458"/>
                    <a:pt x="566738" y="211455"/>
                    <a:pt x="556260" y="193358"/>
                  </a:cubicBezTo>
                  <a:lnTo>
                    <a:pt x="580073" y="121920"/>
                  </a:lnTo>
                  <a:lnTo>
                    <a:pt x="525780" y="67628"/>
                  </a:lnTo>
                  <a:lnTo>
                    <a:pt x="454343" y="91440"/>
                  </a:lnTo>
                  <a:cubicBezTo>
                    <a:pt x="435293" y="80963"/>
                    <a:pt x="415290" y="72390"/>
                    <a:pt x="394335" y="66675"/>
                  </a:cubicBezTo>
                  <a:lnTo>
                    <a:pt x="361950" y="0"/>
                  </a:lnTo>
                  <a:lnTo>
                    <a:pt x="285750" y="0"/>
                  </a:lnTo>
                  <a:lnTo>
                    <a:pt x="252413" y="66675"/>
                  </a:lnTo>
                  <a:cubicBezTo>
                    <a:pt x="231458" y="72390"/>
                    <a:pt x="211455" y="80963"/>
                    <a:pt x="193358" y="91440"/>
                  </a:cubicBezTo>
                  <a:lnTo>
                    <a:pt x="121920" y="67628"/>
                  </a:lnTo>
                  <a:lnTo>
                    <a:pt x="67628" y="121920"/>
                  </a:lnTo>
                  <a:lnTo>
                    <a:pt x="91440" y="193358"/>
                  </a:lnTo>
                  <a:cubicBezTo>
                    <a:pt x="80963" y="212408"/>
                    <a:pt x="72390" y="232410"/>
                    <a:pt x="66675" y="253365"/>
                  </a:cubicBezTo>
                  <a:lnTo>
                    <a:pt x="0" y="285750"/>
                  </a:lnTo>
                  <a:lnTo>
                    <a:pt x="0" y="361950"/>
                  </a:lnTo>
                  <a:lnTo>
                    <a:pt x="66675" y="395288"/>
                  </a:lnTo>
                  <a:cubicBezTo>
                    <a:pt x="72390" y="416243"/>
                    <a:pt x="80963" y="436245"/>
                    <a:pt x="91440" y="454343"/>
                  </a:cubicBezTo>
                  <a:lnTo>
                    <a:pt x="67628" y="525780"/>
                  </a:lnTo>
                  <a:lnTo>
                    <a:pt x="121920" y="580073"/>
                  </a:lnTo>
                  <a:lnTo>
                    <a:pt x="193358" y="556260"/>
                  </a:lnTo>
                  <a:cubicBezTo>
                    <a:pt x="212408" y="566738"/>
                    <a:pt x="232410" y="575310"/>
                    <a:pt x="253365" y="581025"/>
                  </a:cubicBezTo>
                  <a:lnTo>
                    <a:pt x="286703" y="647700"/>
                  </a:lnTo>
                  <a:lnTo>
                    <a:pt x="362903" y="647700"/>
                  </a:lnTo>
                  <a:lnTo>
                    <a:pt x="396240" y="581025"/>
                  </a:lnTo>
                  <a:cubicBezTo>
                    <a:pt x="417195" y="575310"/>
                    <a:pt x="437198" y="566738"/>
                    <a:pt x="455295" y="556260"/>
                  </a:cubicBezTo>
                  <a:lnTo>
                    <a:pt x="526733" y="580073"/>
                  </a:lnTo>
                  <a:lnTo>
                    <a:pt x="581025" y="525780"/>
                  </a:lnTo>
                  <a:lnTo>
                    <a:pt x="557213" y="454343"/>
                  </a:lnTo>
                  <a:cubicBezTo>
                    <a:pt x="567690" y="435293"/>
                    <a:pt x="576263" y="415290"/>
                    <a:pt x="581978" y="394335"/>
                  </a:cubicBezTo>
                  <a:lnTo>
                    <a:pt x="648653" y="360998"/>
                  </a:lnTo>
                  <a:lnTo>
                    <a:pt x="648653" y="284798"/>
                  </a:lnTo>
                  <a:lnTo>
                    <a:pt x="581025" y="252413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1F1439F-C902-DDB5-7F5B-EC6C21EA8476}"/>
                </a:ext>
              </a:extLst>
            </p:cNvPr>
            <p:cNvSpPr/>
            <p:nvPr/>
          </p:nvSpPr>
          <p:spPr>
            <a:xfrm>
              <a:off x="7143752" y="2371102"/>
              <a:ext cx="1000124" cy="1000126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1" name="Hexagon 10">
            <a:extLst>
              <a:ext uri="{FF2B5EF4-FFF2-40B4-BE49-F238E27FC236}">
                <a16:creationId xmlns:a16="http://schemas.microsoft.com/office/drawing/2014/main" id="{B7CD8911-ADE3-D67F-0DA8-EBF335A6F296}"/>
              </a:ext>
            </a:extLst>
          </p:cNvPr>
          <p:cNvSpPr/>
          <p:nvPr/>
        </p:nvSpPr>
        <p:spPr>
          <a:xfrm>
            <a:off x="2769304" y="435590"/>
            <a:ext cx="2139666" cy="1844540"/>
          </a:xfrm>
          <a:prstGeom prst="hexagon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Negative Impact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F4E79D45-9BAA-5BBD-4C79-FBD73A2D2A33}"/>
              </a:ext>
            </a:extLst>
          </p:cNvPr>
          <p:cNvSpPr/>
          <p:nvPr/>
        </p:nvSpPr>
        <p:spPr>
          <a:xfrm>
            <a:off x="1013670" y="1367598"/>
            <a:ext cx="2139666" cy="1844540"/>
          </a:xfrm>
          <a:prstGeom prst="hexagon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Correlation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09293B7D-9E0E-76B6-4E4D-EE4650FB62A3}"/>
              </a:ext>
            </a:extLst>
          </p:cNvPr>
          <p:cNvSpPr/>
          <p:nvPr/>
        </p:nvSpPr>
        <p:spPr>
          <a:xfrm>
            <a:off x="1013670" y="3373039"/>
            <a:ext cx="2139666" cy="1844540"/>
          </a:xfrm>
          <a:prstGeom prst="hexagon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Low Screen Time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CCC252FC-1A7B-7816-4E28-DE7DED5B7C69}"/>
              </a:ext>
            </a:extLst>
          </p:cNvPr>
          <p:cNvSpPr/>
          <p:nvPr/>
        </p:nvSpPr>
        <p:spPr>
          <a:xfrm>
            <a:off x="2812281" y="4317878"/>
            <a:ext cx="2139666" cy="1844540"/>
          </a:xfrm>
          <a:prstGeom prst="hexagon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Moderate Screen Time</a:t>
            </a: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FCFAB5DD-89C9-C5F1-430F-A064072B9364}"/>
              </a:ext>
            </a:extLst>
          </p:cNvPr>
          <p:cNvSpPr/>
          <p:nvPr/>
        </p:nvSpPr>
        <p:spPr>
          <a:xfrm>
            <a:off x="7046829" y="365806"/>
            <a:ext cx="2139666" cy="1844540"/>
          </a:xfrm>
          <a:prstGeom prst="hexagon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High Screen Time</a:t>
            </a: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1E1D314C-BB54-429F-29E6-44A813E8D803}"/>
              </a:ext>
            </a:extLst>
          </p:cNvPr>
          <p:cNvSpPr/>
          <p:nvPr/>
        </p:nvSpPr>
        <p:spPr>
          <a:xfrm>
            <a:off x="8802463" y="1357860"/>
            <a:ext cx="2139666" cy="1844540"/>
          </a:xfrm>
          <a:prstGeom prst="hexagon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Importance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D873795-FAB6-79F8-65DF-61041D032CC3}"/>
              </a:ext>
            </a:extLst>
          </p:cNvPr>
          <p:cNvSpPr/>
          <p:nvPr/>
        </p:nvSpPr>
        <p:spPr>
          <a:xfrm>
            <a:off x="8802463" y="3325824"/>
            <a:ext cx="2139666" cy="1844540"/>
          </a:xfrm>
          <a:prstGeom prst="hexagon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Health Deterioration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6DAC5F-58FA-A2ED-0FBA-968DD9316D5E}"/>
              </a:ext>
            </a:extLst>
          </p:cNvPr>
          <p:cNvGrpSpPr/>
          <p:nvPr/>
        </p:nvGrpSpPr>
        <p:grpSpPr>
          <a:xfrm>
            <a:off x="7089691" y="4371518"/>
            <a:ext cx="2139666" cy="1844540"/>
            <a:chOff x="7074043" y="4528966"/>
            <a:chExt cx="2139666" cy="1844540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ABE05ED4-66AD-66C5-E1E2-8E573E6DDCB4}"/>
                </a:ext>
              </a:extLst>
            </p:cNvPr>
            <p:cNvSpPr/>
            <p:nvPr/>
          </p:nvSpPr>
          <p:spPr>
            <a:xfrm>
              <a:off x="7074043" y="4528966"/>
              <a:ext cx="2139666" cy="1844540"/>
            </a:xfrm>
            <a:prstGeom prst="hexagon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5" name="Graphic 14" descr="Lightbulb and gear with solid fill">
              <a:extLst>
                <a:ext uri="{FF2B5EF4-FFF2-40B4-BE49-F238E27FC236}">
                  <a16:creationId xmlns:a16="http://schemas.microsoft.com/office/drawing/2014/main" id="{F8484E0C-376A-A003-C5B0-21B8308E2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29538" y="502551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2977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27" grpId="0" animBg="1"/>
      <p:bldP spid="28" grpId="0" animBg="1"/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E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B5A6FD2-52EE-71C5-E494-2E4746F46A19}"/>
              </a:ext>
            </a:extLst>
          </p:cNvPr>
          <p:cNvGrpSpPr/>
          <p:nvPr/>
        </p:nvGrpSpPr>
        <p:grpSpPr>
          <a:xfrm>
            <a:off x="740653" y="1488027"/>
            <a:ext cx="1930404" cy="3881946"/>
            <a:chOff x="5130798" y="1709059"/>
            <a:chExt cx="1930404" cy="3881946"/>
          </a:xfrm>
          <a:effectLst>
            <a:reflection blurRad="215900" stA="50000" endA="300" endPos="45000" dir="5400000" sy="-100000" algn="bl" rotWithShape="0"/>
          </a:effectLst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BF01BA03-D383-F751-6FFF-4906CEC3FBA0}"/>
                </a:ext>
              </a:extLst>
            </p:cNvPr>
            <p:cNvSpPr/>
            <p:nvPr/>
          </p:nvSpPr>
          <p:spPr>
            <a:xfrm>
              <a:off x="5130798" y="1709059"/>
              <a:ext cx="1930404" cy="3842658"/>
            </a:xfrm>
            <a:custGeom>
              <a:avLst/>
              <a:gdLst>
                <a:gd name="connsiteX0" fmla="*/ 965205 w 1930404"/>
                <a:gd name="connsiteY0" fmla="*/ 0 h 3842658"/>
                <a:gd name="connsiteX1" fmla="*/ 965204 w 1930404"/>
                <a:gd name="connsiteY1" fmla="*/ 1 h 3842658"/>
                <a:gd name="connsiteX2" fmla="*/ 1930404 w 1930404"/>
                <a:gd name="connsiteY2" fmla="*/ 965201 h 3842658"/>
                <a:gd name="connsiteX3" fmla="*/ 1930404 w 1930404"/>
                <a:gd name="connsiteY3" fmla="*/ 2877458 h 3842658"/>
                <a:gd name="connsiteX4" fmla="*/ 1159726 w 1930404"/>
                <a:gd name="connsiteY4" fmla="*/ 3823049 h 3842658"/>
                <a:gd name="connsiteX5" fmla="*/ 1028944 w 1930404"/>
                <a:gd name="connsiteY5" fmla="*/ 3836233 h 3842658"/>
                <a:gd name="connsiteX6" fmla="*/ 1028944 w 1930404"/>
                <a:gd name="connsiteY6" fmla="*/ 3842658 h 3842658"/>
                <a:gd name="connsiteX7" fmla="*/ 965204 w 1930404"/>
                <a:gd name="connsiteY7" fmla="*/ 3842658 h 3842658"/>
                <a:gd name="connsiteX8" fmla="*/ 0 w 1930404"/>
                <a:gd name="connsiteY8" fmla="*/ 3842658 h 3842658"/>
                <a:gd name="connsiteX9" fmla="*/ 0 w 1930404"/>
                <a:gd name="connsiteY9" fmla="*/ 2162628 h 3842658"/>
                <a:gd name="connsiteX10" fmla="*/ 4 w 1930404"/>
                <a:gd name="connsiteY10" fmla="*/ 2162628 h 3842658"/>
                <a:gd name="connsiteX11" fmla="*/ 5 w 1930404"/>
                <a:gd name="connsiteY11" fmla="*/ 965200 h 3842658"/>
                <a:gd name="connsiteX12" fmla="*/ 965205 w 1930404"/>
                <a:gd name="connsiteY12" fmla="*/ 0 h 384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0404" h="3842658">
                  <a:moveTo>
                    <a:pt x="965205" y="0"/>
                  </a:moveTo>
                  <a:lnTo>
                    <a:pt x="965204" y="1"/>
                  </a:lnTo>
                  <a:cubicBezTo>
                    <a:pt x="1498269" y="1"/>
                    <a:pt x="1930404" y="432136"/>
                    <a:pt x="1930404" y="965201"/>
                  </a:cubicBezTo>
                  <a:lnTo>
                    <a:pt x="1930404" y="2877458"/>
                  </a:lnTo>
                  <a:cubicBezTo>
                    <a:pt x="1930404" y="3343890"/>
                    <a:pt x="1599551" y="3733047"/>
                    <a:pt x="1159726" y="3823049"/>
                  </a:cubicBezTo>
                  <a:lnTo>
                    <a:pt x="1028944" y="3836233"/>
                  </a:lnTo>
                  <a:lnTo>
                    <a:pt x="1028944" y="3842658"/>
                  </a:lnTo>
                  <a:lnTo>
                    <a:pt x="965204" y="3842658"/>
                  </a:lnTo>
                  <a:lnTo>
                    <a:pt x="0" y="3842658"/>
                  </a:lnTo>
                  <a:lnTo>
                    <a:pt x="0" y="2162628"/>
                  </a:lnTo>
                  <a:lnTo>
                    <a:pt x="4" y="2162628"/>
                  </a:lnTo>
                  <a:lnTo>
                    <a:pt x="5" y="965200"/>
                  </a:lnTo>
                  <a:cubicBezTo>
                    <a:pt x="5" y="432135"/>
                    <a:pt x="432140" y="0"/>
                    <a:pt x="965205" y="0"/>
                  </a:cubicBezTo>
                  <a:close/>
                </a:path>
              </a:pathLst>
            </a:custGeom>
            <a:gradFill flip="none" rotWithShape="1">
              <a:gsLst>
                <a:gs pos="60000">
                  <a:srgbClr val="5D86D1"/>
                </a:gs>
                <a:gs pos="20000">
                  <a:srgbClr val="49F2D8"/>
                </a:gs>
                <a:gs pos="100000">
                  <a:srgbClr val="7A62F8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CA85648-41D5-589C-9C81-9AF4CFE5603A}"/>
                </a:ext>
              </a:extLst>
            </p:cNvPr>
            <p:cNvSpPr/>
            <p:nvPr/>
          </p:nvSpPr>
          <p:spPr>
            <a:xfrm>
              <a:off x="5381784" y="2010231"/>
              <a:ext cx="1416358" cy="2819399"/>
            </a:xfrm>
            <a:custGeom>
              <a:avLst/>
              <a:gdLst>
                <a:gd name="connsiteX0" fmla="*/ 965205 w 1930404"/>
                <a:gd name="connsiteY0" fmla="*/ 0 h 3842658"/>
                <a:gd name="connsiteX1" fmla="*/ 965204 w 1930404"/>
                <a:gd name="connsiteY1" fmla="*/ 1 h 3842658"/>
                <a:gd name="connsiteX2" fmla="*/ 1930404 w 1930404"/>
                <a:gd name="connsiteY2" fmla="*/ 965201 h 3842658"/>
                <a:gd name="connsiteX3" fmla="*/ 1930404 w 1930404"/>
                <a:gd name="connsiteY3" fmla="*/ 2877458 h 3842658"/>
                <a:gd name="connsiteX4" fmla="*/ 1159726 w 1930404"/>
                <a:gd name="connsiteY4" fmla="*/ 3823049 h 3842658"/>
                <a:gd name="connsiteX5" fmla="*/ 1028944 w 1930404"/>
                <a:gd name="connsiteY5" fmla="*/ 3836233 h 3842658"/>
                <a:gd name="connsiteX6" fmla="*/ 1028944 w 1930404"/>
                <a:gd name="connsiteY6" fmla="*/ 3842658 h 3842658"/>
                <a:gd name="connsiteX7" fmla="*/ 965204 w 1930404"/>
                <a:gd name="connsiteY7" fmla="*/ 3842658 h 3842658"/>
                <a:gd name="connsiteX8" fmla="*/ 0 w 1930404"/>
                <a:gd name="connsiteY8" fmla="*/ 3842658 h 3842658"/>
                <a:gd name="connsiteX9" fmla="*/ 0 w 1930404"/>
                <a:gd name="connsiteY9" fmla="*/ 2162628 h 3842658"/>
                <a:gd name="connsiteX10" fmla="*/ 4 w 1930404"/>
                <a:gd name="connsiteY10" fmla="*/ 2162628 h 3842658"/>
                <a:gd name="connsiteX11" fmla="*/ 5 w 1930404"/>
                <a:gd name="connsiteY11" fmla="*/ 965200 h 3842658"/>
                <a:gd name="connsiteX12" fmla="*/ 965205 w 1930404"/>
                <a:gd name="connsiteY12" fmla="*/ 0 h 384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0404" h="3842658">
                  <a:moveTo>
                    <a:pt x="965205" y="0"/>
                  </a:moveTo>
                  <a:lnTo>
                    <a:pt x="965204" y="1"/>
                  </a:lnTo>
                  <a:cubicBezTo>
                    <a:pt x="1498269" y="1"/>
                    <a:pt x="1930404" y="432136"/>
                    <a:pt x="1930404" y="965201"/>
                  </a:cubicBezTo>
                  <a:lnTo>
                    <a:pt x="1930404" y="2877458"/>
                  </a:lnTo>
                  <a:cubicBezTo>
                    <a:pt x="1930404" y="3343890"/>
                    <a:pt x="1599551" y="3733047"/>
                    <a:pt x="1159726" y="3823049"/>
                  </a:cubicBezTo>
                  <a:lnTo>
                    <a:pt x="1028944" y="3836233"/>
                  </a:lnTo>
                  <a:lnTo>
                    <a:pt x="1028944" y="3842658"/>
                  </a:lnTo>
                  <a:lnTo>
                    <a:pt x="965204" y="3842658"/>
                  </a:lnTo>
                  <a:lnTo>
                    <a:pt x="0" y="3842658"/>
                  </a:lnTo>
                  <a:lnTo>
                    <a:pt x="0" y="2162628"/>
                  </a:lnTo>
                  <a:lnTo>
                    <a:pt x="4" y="2162628"/>
                  </a:lnTo>
                  <a:lnTo>
                    <a:pt x="5" y="965200"/>
                  </a:lnTo>
                  <a:cubicBezTo>
                    <a:pt x="5" y="432135"/>
                    <a:pt x="432140" y="0"/>
                    <a:pt x="9652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" name="Graphic 5" descr="Agriculture with solid fill">
              <a:extLst>
                <a:ext uri="{FF2B5EF4-FFF2-40B4-BE49-F238E27FC236}">
                  <a16:creationId xmlns:a16="http://schemas.microsoft.com/office/drawing/2014/main" id="{349B5E38-4372-F22E-9D3C-F4E07E9F1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61363" y="2217057"/>
              <a:ext cx="457200" cy="4572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1874BA-6B8E-1B4B-C561-CF9141826AF4}"/>
                </a:ext>
              </a:extLst>
            </p:cNvPr>
            <p:cNvSpPr txBox="1"/>
            <p:nvPr/>
          </p:nvSpPr>
          <p:spPr>
            <a:xfrm>
              <a:off x="5251194" y="3078960"/>
              <a:ext cx="1653742" cy="101566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A62F8"/>
                  </a:solidFill>
                  <a:effectLst/>
                  <a:uLnTx/>
                  <a:uFillTx/>
                  <a:latin typeface="Open Sans Extrabold"/>
                  <a:ea typeface="Open Sans Extrabold"/>
                  <a:cs typeface="Open Sans Extrabold"/>
                </a:rPr>
                <a:t>Strong Negative Impact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A62F8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0D0867-8D21-0ABE-DB5B-46E1169F96F2}"/>
                </a:ext>
              </a:extLst>
            </p:cNvPr>
            <p:cNvSpPr txBox="1"/>
            <p:nvPr/>
          </p:nvSpPr>
          <p:spPr>
            <a:xfrm>
              <a:off x="5175622" y="5006230"/>
              <a:ext cx="10813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01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9CA4E4-0747-35DB-A002-90FB40322327}"/>
              </a:ext>
            </a:extLst>
          </p:cNvPr>
          <p:cNvGrpSpPr/>
          <p:nvPr/>
        </p:nvGrpSpPr>
        <p:grpSpPr>
          <a:xfrm>
            <a:off x="3057948" y="1488027"/>
            <a:ext cx="1930404" cy="3881946"/>
            <a:chOff x="5130798" y="1709059"/>
            <a:chExt cx="1930404" cy="3881946"/>
          </a:xfrm>
          <a:effectLst>
            <a:reflection blurRad="215900" stA="50000" endA="300" endPos="45000" dir="5400000" sy="-100000" algn="bl" rotWithShape="0"/>
          </a:effectLst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59A00F-63E2-6763-AA8B-C0E86FEAB0B0}"/>
                </a:ext>
              </a:extLst>
            </p:cNvPr>
            <p:cNvSpPr/>
            <p:nvPr/>
          </p:nvSpPr>
          <p:spPr>
            <a:xfrm>
              <a:off x="5130798" y="1709059"/>
              <a:ext cx="1930404" cy="3842658"/>
            </a:xfrm>
            <a:custGeom>
              <a:avLst/>
              <a:gdLst>
                <a:gd name="connsiteX0" fmla="*/ 965205 w 1930404"/>
                <a:gd name="connsiteY0" fmla="*/ 0 h 3842658"/>
                <a:gd name="connsiteX1" fmla="*/ 965204 w 1930404"/>
                <a:gd name="connsiteY1" fmla="*/ 1 h 3842658"/>
                <a:gd name="connsiteX2" fmla="*/ 1930404 w 1930404"/>
                <a:gd name="connsiteY2" fmla="*/ 965201 h 3842658"/>
                <a:gd name="connsiteX3" fmla="*/ 1930404 w 1930404"/>
                <a:gd name="connsiteY3" fmla="*/ 2877458 h 3842658"/>
                <a:gd name="connsiteX4" fmla="*/ 1159726 w 1930404"/>
                <a:gd name="connsiteY4" fmla="*/ 3823049 h 3842658"/>
                <a:gd name="connsiteX5" fmla="*/ 1028944 w 1930404"/>
                <a:gd name="connsiteY5" fmla="*/ 3836233 h 3842658"/>
                <a:gd name="connsiteX6" fmla="*/ 1028944 w 1930404"/>
                <a:gd name="connsiteY6" fmla="*/ 3842658 h 3842658"/>
                <a:gd name="connsiteX7" fmla="*/ 965204 w 1930404"/>
                <a:gd name="connsiteY7" fmla="*/ 3842658 h 3842658"/>
                <a:gd name="connsiteX8" fmla="*/ 0 w 1930404"/>
                <a:gd name="connsiteY8" fmla="*/ 3842658 h 3842658"/>
                <a:gd name="connsiteX9" fmla="*/ 0 w 1930404"/>
                <a:gd name="connsiteY9" fmla="*/ 2162628 h 3842658"/>
                <a:gd name="connsiteX10" fmla="*/ 4 w 1930404"/>
                <a:gd name="connsiteY10" fmla="*/ 2162628 h 3842658"/>
                <a:gd name="connsiteX11" fmla="*/ 5 w 1930404"/>
                <a:gd name="connsiteY11" fmla="*/ 965200 h 3842658"/>
                <a:gd name="connsiteX12" fmla="*/ 965205 w 1930404"/>
                <a:gd name="connsiteY12" fmla="*/ 0 h 384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0404" h="3842658">
                  <a:moveTo>
                    <a:pt x="965205" y="0"/>
                  </a:moveTo>
                  <a:lnTo>
                    <a:pt x="965204" y="1"/>
                  </a:lnTo>
                  <a:cubicBezTo>
                    <a:pt x="1498269" y="1"/>
                    <a:pt x="1930404" y="432136"/>
                    <a:pt x="1930404" y="965201"/>
                  </a:cubicBezTo>
                  <a:lnTo>
                    <a:pt x="1930404" y="2877458"/>
                  </a:lnTo>
                  <a:cubicBezTo>
                    <a:pt x="1930404" y="3343890"/>
                    <a:pt x="1599551" y="3733047"/>
                    <a:pt x="1159726" y="3823049"/>
                  </a:cubicBezTo>
                  <a:lnTo>
                    <a:pt x="1028944" y="3836233"/>
                  </a:lnTo>
                  <a:lnTo>
                    <a:pt x="1028944" y="3842658"/>
                  </a:lnTo>
                  <a:lnTo>
                    <a:pt x="965204" y="3842658"/>
                  </a:lnTo>
                  <a:lnTo>
                    <a:pt x="0" y="3842658"/>
                  </a:lnTo>
                  <a:lnTo>
                    <a:pt x="0" y="2162628"/>
                  </a:lnTo>
                  <a:lnTo>
                    <a:pt x="4" y="2162628"/>
                  </a:lnTo>
                  <a:lnTo>
                    <a:pt x="5" y="965200"/>
                  </a:lnTo>
                  <a:cubicBezTo>
                    <a:pt x="5" y="432135"/>
                    <a:pt x="432140" y="0"/>
                    <a:pt x="965205" y="0"/>
                  </a:cubicBezTo>
                  <a:close/>
                </a:path>
              </a:pathLst>
            </a:custGeom>
            <a:gradFill flip="none" rotWithShape="1">
              <a:gsLst>
                <a:gs pos="60000">
                  <a:srgbClr val="D37BFE"/>
                </a:gs>
                <a:gs pos="20000">
                  <a:srgbClr val="77D6FF"/>
                </a:gs>
                <a:gs pos="100000">
                  <a:srgbClr val="F65FFF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70ACA8-006C-6697-1B05-4ED415E7DB87}"/>
                </a:ext>
              </a:extLst>
            </p:cNvPr>
            <p:cNvSpPr/>
            <p:nvPr/>
          </p:nvSpPr>
          <p:spPr>
            <a:xfrm>
              <a:off x="5381784" y="2010231"/>
              <a:ext cx="1416358" cy="2819399"/>
            </a:xfrm>
            <a:custGeom>
              <a:avLst/>
              <a:gdLst>
                <a:gd name="connsiteX0" fmla="*/ 965205 w 1930404"/>
                <a:gd name="connsiteY0" fmla="*/ 0 h 3842658"/>
                <a:gd name="connsiteX1" fmla="*/ 965204 w 1930404"/>
                <a:gd name="connsiteY1" fmla="*/ 1 h 3842658"/>
                <a:gd name="connsiteX2" fmla="*/ 1930404 w 1930404"/>
                <a:gd name="connsiteY2" fmla="*/ 965201 h 3842658"/>
                <a:gd name="connsiteX3" fmla="*/ 1930404 w 1930404"/>
                <a:gd name="connsiteY3" fmla="*/ 2877458 h 3842658"/>
                <a:gd name="connsiteX4" fmla="*/ 1159726 w 1930404"/>
                <a:gd name="connsiteY4" fmla="*/ 3823049 h 3842658"/>
                <a:gd name="connsiteX5" fmla="*/ 1028944 w 1930404"/>
                <a:gd name="connsiteY5" fmla="*/ 3836233 h 3842658"/>
                <a:gd name="connsiteX6" fmla="*/ 1028944 w 1930404"/>
                <a:gd name="connsiteY6" fmla="*/ 3842658 h 3842658"/>
                <a:gd name="connsiteX7" fmla="*/ 965204 w 1930404"/>
                <a:gd name="connsiteY7" fmla="*/ 3842658 h 3842658"/>
                <a:gd name="connsiteX8" fmla="*/ 0 w 1930404"/>
                <a:gd name="connsiteY8" fmla="*/ 3842658 h 3842658"/>
                <a:gd name="connsiteX9" fmla="*/ 0 w 1930404"/>
                <a:gd name="connsiteY9" fmla="*/ 2162628 h 3842658"/>
                <a:gd name="connsiteX10" fmla="*/ 4 w 1930404"/>
                <a:gd name="connsiteY10" fmla="*/ 2162628 h 3842658"/>
                <a:gd name="connsiteX11" fmla="*/ 5 w 1930404"/>
                <a:gd name="connsiteY11" fmla="*/ 965200 h 3842658"/>
                <a:gd name="connsiteX12" fmla="*/ 965205 w 1930404"/>
                <a:gd name="connsiteY12" fmla="*/ 0 h 384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0404" h="3842658">
                  <a:moveTo>
                    <a:pt x="965205" y="0"/>
                  </a:moveTo>
                  <a:lnTo>
                    <a:pt x="965204" y="1"/>
                  </a:lnTo>
                  <a:cubicBezTo>
                    <a:pt x="1498269" y="1"/>
                    <a:pt x="1930404" y="432136"/>
                    <a:pt x="1930404" y="965201"/>
                  </a:cubicBezTo>
                  <a:lnTo>
                    <a:pt x="1930404" y="2877458"/>
                  </a:lnTo>
                  <a:cubicBezTo>
                    <a:pt x="1930404" y="3343890"/>
                    <a:pt x="1599551" y="3733047"/>
                    <a:pt x="1159726" y="3823049"/>
                  </a:cubicBezTo>
                  <a:lnTo>
                    <a:pt x="1028944" y="3836233"/>
                  </a:lnTo>
                  <a:lnTo>
                    <a:pt x="1028944" y="3842658"/>
                  </a:lnTo>
                  <a:lnTo>
                    <a:pt x="965204" y="3842658"/>
                  </a:lnTo>
                  <a:lnTo>
                    <a:pt x="0" y="3842658"/>
                  </a:lnTo>
                  <a:lnTo>
                    <a:pt x="0" y="2162628"/>
                  </a:lnTo>
                  <a:lnTo>
                    <a:pt x="4" y="2162628"/>
                  </a:lnTo>
                  <a:lnTo>
                    <a:pt x="5" y="965200"/>
                  </a:lnTo>
                  <a:cubicBezTo>
                    <a:pt x="5" y="432135"/>
                    <a:pt x="432140" y="0"/>
                    <a:pt x="9652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" name="Graphic 17" descr="Africa with solid fill">
              <a:extLst>
                <a:ext uri="{FF2B5EF4-FFF2-40B4-BE49-F238E27FC236}">
                  <a16:creationId xmlns:a16="http://schemas.microsoft.com/office/drawing/2014/main" id="{FBB965E0-FFA5-D2BB-F028-3C9C21C19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861363" y="2217057"/>
              <a:ext cx="457200" cy="4572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B00C0E-DE36-FF1B-0A91-26CADF0C8B32}"/>
                </a:ext>
              </a:extLst>
            </p:cNvPr>
            <p:cNvSpPr txBox="1"/>
            <p:nvPr/>
          </p:nvSpPr>
          <p:spPr>
            <a:xfrm>
              <a:off x="5381784" y="3349579"/>
              <a:ext cx="14163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46DFE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Sleep Duration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C0015F-54ED-3CE6-4143-04C1A40BD3F5}"/>
                </a:ext>
              </a:extLst>
            </p:cNvPr>
            <p:cNvSpPr txBox="1"/>
            <p:nvPr/>
          </p:nvSpPr>
          <p:spPr>
            <a:xfrm>
              <a:off x="5175622" y="5006230"/>
              <a:ext cx="10813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02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55BD332-AEE4-5720-9F25-573FFAB44267}"/>
              </a:ext>
            </a:extLst>
          </p:cNvPr>
          <p:cNvGrpSpPr/>
          <p:nvPr/>
        </p:nvGrpSpPr>
        <p:grpSpPr>
          <a:xfrm>
            <a:off x="5375243" y="1488027"/>
            <a:ext cx="1930404" cy="3881946"/>
            <a:chOff x="5130798" y="1709059"/>
            <a:chExt cx="1930404" cy="3881946"/>
          </a:xfrm>
          <a:effectLst>
            <a:reflection blurRad="215900" stA="50000" endA="300" endPos="45000" dir="5400000" sy="-100000" algn="bl" rotWithShape="0"/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381E851-2A50-1937-6015-42B28FDB27EB}"/>
                </a:ext>
              </a:extLst>
            </p:cNvPr>
            <p:cNvSpPr/>
            <p:nvPr/>
          </p:nvSpPr>
          <p:spPr>
            <a:xfrm>
              <a:off x="5130798" y="1709059"/>
              <a:ext cx="1930404" cy="3842658"/>
            </a:xfrm>
            <a:custGeom>
              <a:avLst/>
              <a:gdLst>
                <a:gd name="connsiteX0" fmla="*/ 965205 w 1930404"/>
                <a:gd name="connsiteY0" fmla="*/ 0 h 3842658"/>
                <a:gd name="connsiteX1" fmla="*/ 965204 w 1930404"/>
                <a:gd name="connsiteY1" fmla="*/ 1 h 3842658"/>
                <a:gd name="connsiteX2" fmla="*/ 1930404 w 1930404"/>
                <a:gd name="connsiteY2" fmla="*/ 965201 h 3842658"/>
                <a:gd name="connsiteX3" fmla="*/ 1930404 w 1930404"/>
                <a:gd name="connsiteY3" fmla="*/ 2877458 h 3842658"/>
                <a:gd name="connsiteX4" fmla="*/ 1159726 w 1930404"/>
                <a:gd name="connsiteY4" fmla="*/ 3823049 h 3842658"/>
                <a:gd name="connsiteX5" fmla="*/ 1028944 w 1930404"/>
                <a:gd name="connsiteY5" fmla="*/ 3836233 h 3842658"/>
                <a:gd name="connsiteX6" fmla="*/ 1028944 w 1930404"/>
                <a:gd name="connsiteY6" fmla="*/ 3842658 h 3842658"/>
                <a:gd name="connsiteX7" fmla="*/ 965204 w 1930404"/>
                <a:gd name="connsiteY7" fmla="*/ 3842658 h 3842658"/>
                <a:gd name="connsiteX8" fmla="*/ 0 w 1930404"/>
                <a:gd name="connsiteY8" fmla="*/ 3842658 h 3842658"/>
                <a:gd name="connsiteX9" fmla="*/ 0 w 1930404"/>
                <a:gd name="connsiteY9" fmla="*/ 2162628 h 3842658"/>
                <a:gd name="connsiteX10" fmla="*/ 4 w 1930404"/>
                <a:gd name="connsiteY10" fmla="*/ 2162628 h 3842658"/>
                <a:gd name="connsiteX11" fmla="*/ 5 w 1930404"/>
                <a:gd name="connsiteY11" fmla="*/ 965200 h 3842658"/>
                <a:gd name="connsiteX12" fmla="*/ 965205 w 1930404"/>
                <a:gd name="connsiteY12" fmla="*/ 0 h 384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0404" h="3842658">
                  <a:moveTo>
                    <a:pt x="965205" y="0"/>
                  </a:moveTo>
                  <a:lnTo>
                    <a:pt x="965204" y="1"/>
                  </a:lnTo>
                  <a:cubicBezTo>
                    <a:pt x="1498269" y="1"/>
                    <a:pt x="1930404" y="432136"/>
                    <a:pt x="1930404" y="965201"/>
                  </a:cubicBezTo>
                  <a:lnTo>
                    <a:pt x="1930404" y="2877458"/>
                  </a:lnTo>
                  <a:cubicBezTo>
                    <a:pt x="1930404" y="3343890"/>
                    <a:pt x="1599551" y="3733047"/>
                    <a:pt x="1159726" y="3823049"/>
                  </a:cubicBezTo>
                  <a:lnTo>
                    <a:pt x="1028944" y="3836233"/>
                  </a:lnTo>
                  <a:lnTo>
                    <a:pt x="1028944" y="3842658"/>
                  </a:lnTo>
                  <a:lnTo>
                    <a:pt x="965204" y="3842658"/>
                  </a:lnTo>
                  <a:lnTo>
                    <a:pt x="0" y="3842658"/>
                  </a:lnTo>
                  <a:lnTo>
                    <a:pt x="0" y="2162628"/>
                  </a:lnTo>
                  <a:lnTo>
                    <a:pt x="4" y="2162628"/>
                  </a:lnTo>
                  <a:lnTo>
                    <a:pt x="5" y="965200"/>
                  </a:lnTo>
                  <a:cubicBezTo>
                    <a:pt x="5" y="432135"/>
                    <a:pt x="432140" y="0"/>
                    <a:pt x="965205" y="0"/>
                  </a:cubicBezTo>
                  <a:close/>
                </a:path>
              </a:pathLst>
            </a:custGeom>
            <a:gradFill flip="none" rotWithShape="1">
              <a:gsLst>
                <a:gs pos="60000">
                  <a:srgbClr val="FB5F89"/>
                </a:gs>
                <a:gs pos="20000">
                  <a:srgbClr val="F272ED"/>
                </a:gs>
                <a:gs pos="100000">
                  <a:srgbClr val="FE5C63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DE826A0-65C6-6DDC-8C3F-D714B3846FCE}"/>
                </a:ext>
              </a:extLst>
            </p:cNvPr>
            <p:cNvSpPr/>
            <p:nvPr/>
          </p:nvSpPr>
          <p:spPr>
            <a:xfrm>
              <a:off x="5381784" y="2010231"/>
              <a:ext cx="1416358" cy="2819399"/>
            </a:xfrm>
            <a:custGeom>
              <a:avLst/>
              <a:gdLst>
                <a:gd name="connsiteX0" fmla="*/ 965205 w 1930404"/>
                <a:gd name="connsiteY0" fmla="*/ 0 h 3842658"/>
                <a:gd name="connsiteX1" fmla="*/ 965204 w 1930404"/>
                <a:gd name="connsiteY1" fmla="*/ 1 h 3842658"/>
                <a:gd name="connsiteX2" fmla="*/ 1930404 w 1930404"/>
                <a:gd name="connsiteY2" fmla="*/ 965201 h 3842658"/>
                <a:gd name="connsiteX3" fmla="*/ 1930404 w 1930404"/>
                <a:gd name="connsiteY3" fmla="*/ 2877458 h 3842658"/>
                <a:gd name="connsiteX4" fmla="*/ 1159726 w 1930404"/>
                <a:gd name="connsiteY4" fmla="*/ 3823049 h 3842658"/>
                <a:gd name="connsiteX5" fmla="*/ 1028944 w 1930404"/>
                <a:gd name="connsiteY5" fmla="*/ 3836233 h 3842658"/>
                <a:gd name="connsiteX6" fmla="*/ 1028944 w 1930404"/>
                <a:gd name="connsiteY6" fmla="*/ 3842658 h 3842658"/>
                <a:gd name="connsiteX7" fmla="*/ 965204 w 1930404"/>
                <a:gd name="connsiteY7" fmla="*/ 3842658 h 3842658"/>
                <a:gd name="connsiteX8" fmla="*/ 0 w 1930404"/>
                <a:gd name="connsiteY8" fmla="*/ 3842658 h 3842658"/>
                <a:gd name="connsiteX9" fmla="*/ 0 w 1930404"/>
                <a:gd name="connsiteY9" fmla="*/ 2162628 h 3842658"/>
                <a:gd name="connsiteX10" fmla="*/ 4 w 1930404"/>
                <a:gd name="connsiteY10" fmla="*/ 2162628 h 3842658"/>
                <a:gd name="connsiteX11" fmla="*/ 5 w 1930404"/>
                <a:gd name="connsiteY11" fmla="*/ 965200 h 3842658"/>
                <a:gd name="connsiteX12" fmla="*/ 965205 w 1930404"/>
                <a:gd name="connsiteY12" fmla="*/ 0 h 384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0404" h="3842658">
                  <a:moveTo>
                    <a:pt x="965205" y="0"/>
                  </a:moveTo>
                  <a:lnTo>
                    <a:pt x="965204" y="1"/>
                  </a:lnTo>
                  <a:cubicBezTo>
                    <a:pt x="1498269" y="1"/>
                    <a:pt x="1930404" y="432136"/>
                    <a:pt x="1930404" y="965201"/>
                  </a:cubicBezTo>
                  <a:lnTo>
                    <a:pt x="1930404" y="2877458"/>
                  </a:lnTo>
                  <a:cubicBezTo>
                    <a:pt x="1930404" y="3343890"/>
                    <a:pt x="1599551" y="3733047"/>
                    <a:pt x="1159726" y="3823049"/>
                  </a:cubicBezTo>
                  <a:lnTo>
                    <a:pt x="1028944" y="3836233"/>
                  </a:lnTo>
                  <a:lnTo>
                    <a:pt x="1028944" y="3842658"/>
                  </a:lnTo>
                  <a:lnTo>
                    <a:pt x="965204" y="3842658"/>
                  </a:lnTo>
                  <a:lnTo>
                    <a:pt x="0" y="3842658"/>
                  </a:lnTo>
                  <a:lnTo>
                    <a:pt x="0" y="2162628"/>
                  </a:lnTo>
                  <a:lnTo>
                    <a:pt x="4" y="2162628"/>
                  </a:lnTo>
                  <a:lnTo>
                    <a:pt x="5" y="965200"/>
                  </a:lnTo>
                  <a:cubicBezTo>
                    <a:pt x="5" y="432135"/>
                    <a:pt x="432140" y="0"/>
                    <a:pt x="9652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5" name="Graphic 24" descr="Aperture with solid fill">
              <a:extLst>
                <a:ext uri="{FF2B5EF4-FFF2-40B4-BE49-F238E27FC236}">
                  <a16:creationId xmlns:a16="http://schemas.microsoft.com/office/drawing/2014/main" id="{6B28CCB7-27F7-1C57-ADAC-233AFDBCF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861363" y="2217057"/>
              <a:ext cx="457200" cy="4572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F8862D-7C8C-AE83-496A-33422C696237}"/>
                </a:ext>
              </a:extLst>
            </p:cNvPr>
            <p:cNvSpPr txBox="1"/>
            <p:nvPr/>
          </p:nvSpPr>
          <p:spPr>
            <a:xfrm>
              <a:off x="5425149" y="3349579"/>
              <a:ext cx="11783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D5D72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Overall Health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8296E2-A8B3-4F79-EC36-FEE07E7F2B9F}"/>
                </a:ext>
              </a:extLst>
            </p:cNvPr>
            <p:cNvSpPr txBox="1"/>
            <p:nvPr/>
          </p:nvSpPr>
          <p:spPr>
            <a:xfrm>
              <a:off x="5175622" y="5006230"/>
              <a:ext cx="10813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03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0428F3-FBAA-3F6B-7BB0-DE6B5256EE7A}"/>
              </a:ext>
            </a:extLst>
          </p:cNvPr>
          <p:cNvGrpSpPr/>
          <p:nvPr/>
        </p:nvGrpSpPr>
        <p:grpSpPr>
          <a:xfrm>
            <a:off x="7692538" y="1488027"/>
            <a:ext cx="1930404" cy="3881946"/>
            <a:chOff x="5130798" y="1709059"/>
            <a:chExt cx="1930404" cy="3881946"/>
          </a:xfrm>
          <a:effectLst>
            <a:reflection blurRad="215900" stA="50000" endA="300" endPos="45000" dir="5400000" sy="-100000" algn="bl" rotWithShape="0"/>
          </a:effectLst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6D810CA-057F-2EB7-1F37-E0AEB5E49F51}"/>
                </a:ext>
              </a:extLst>
            </p:cNvPr>
            <p:cNvSpPr/>
            <p:nvPr/>
          </p:nvSpPr>
          <p:spPr>
            <a:xfrm>
              <a:off x="5130798" y="1709059"/>
              <a:ext cx="1930404" cy="3842658"/>
            </a:xfrm>
            <a:custGeom>
              <a:avLst/>
              <a:gdLst>
                <a:gd name="connsiteX0" fmla="*/ 965205 w 1930404"/>
                <a:gd name="connsiteY0" fmla="*/ 0 h 3842658"/>
                <a:gd name="connsiteX1" fmla="*/ 965204 w 1930404"/>
                <a:gd name="connsiteY1" fmla="*/ 1 h 3842658"/>
                <a:gd name="connsiteX2" fmla="*/ 1930404 w 1930404"/>
                <a:gd name="connsiteY2" fmla="*/ 965201 h 3842658"/>
                <a:gd name="connsiteX3" fmla="*/ 1930404 w 1930404"/>
                <a:gd name="connsiteY3" fmla="*/ 2877458 h 3842658"/>
                <a:gd name="connsiteX4" fmla="*/ 1159726 w 1930404"/>
                <a:gd name="connsiteY4" fmla="*/ 3823049 h 3842658"/>
                <a:gd name="connsiteX5" fmla="*/ 1028944 w 1930404"/>
                <a:gd name="connsiteY5" fmla="*/ 3836233 h 3842658"/>
                <a:gd name="connsiteX6" fmla="*/ 1028944 w 1930404"/>
                <a:gd name="connsiteY6" fmla="*/ 3842658 h 3842658"/>
                <a:gd name="connsiteX7" fmla="*/ 965204 w 1930404"/>
                <a:gd name="connsiteY7" fmla="*/ 3842658 h 3842658"/>
                <a:gd name="connsiteX8" fmla="*/ 0 w 1930404"/>
                <a:gd name="connsiteY8" fmla="*/ 3842658 h 3842658"/>
                <a:gd name="connsiteX9" fmla="*/ 0 w 1930404"/>
                <a:gd name="connsiteY9" fmla="*/ 2162628 h 3842658"/>
                <a:gd name="connsiteX10" fmla="*/ 4 w 1930404"/>
                <a:gd name="connsiteY10" fmla="*/ 2162628 h 3842658"/>
                <a:gd name="connsiteX11" fmla="*/ 5 w 1930404"/>
                <a:gd name="connsiteY11" fmla="*/ 965200 h 3842658"/>
                <a:gd name="connsiteX12" fmla="*/ 965205 w 1930404"/>
                <a:gd name="connsiteY12" fmla="*/ 0 h 384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0404" h="3842658">
                  <a:moveTo>
                    <a:pt x="965205" y="0"/>
                  </a:moveTo>
                  <a:lnTo>
                    <a:pt x="965204" y="1"/>
                  </a:lnTo>
                  <a:cubicBezTo>
                    <a:pt x="1498269" y="1"/>
                    <a:pt x="1930404" y="432136"/>
                    <a:pt x="1930404" y="965201"/>
                  </a:cubicBezTo>
                  <a:lnTo>
                    <a:pt x="1930404" y="2877458"/>
                  </a:lnTo>
                  <a:cubicBezTo>
                    <a:pt x="1930404" y="3343890"/>
                    <a:pt x="1599551" y="3733047"/>
                    <a:pt x="1159726" y="3823049"/>
                  </a:cubicBezTo>
                  <a:lnTo>
                    <a:pt x="1028944" y="3836233"/>
                  </a:lnTo>
                  <a:lnTo>
                    <a:pt x="1028944" y="3842658"/>
                  </a:lnTo>
                  <a:lnTo>
                    <a:pt x="965204" y="3842658"/>
                  </a:lnTo>
                  <a:lnTo>
                    <a:pt x="0" y="3842658"/>
                  </a:lnTo>
                  <a:lnTo>
                    <a:pt x="0" y="2162628"/>
                  </a:lnTo>
                  <a:lnTo>
                    <a:pt x="4" y="2162628"/>
                  </a:lnTo>
                  <a:lnTo>
                    <a:pt x="5" y="965200"/>
                  </a:lnTo>
                  <a:cubicBezTo>
                    <a:pt x="5" y="432135"/>
                    <a:pt x="432140" y="0"/>
                    <a:pt x="965205" y="0"/>
                  </a:cubicBezTo>
                  <a:close/>
                </a:path>
              </a:pathLst>
            </a:custGeom>
            <a:gradFill flip="none" rotWithShape="1">
              <a:gsLst>
                <a:gs pos="60000">
                  <a:srgbClr val="FE9360"/>
                </a:gs>
                <a:gs pos="20000">
                  <a:srgbClr val="FEC52E"/>
                </a:gs>
                <a:gs pos="100000">
                  <a:srgbClr val="FB61F3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C7BE78D-8415-2E1E-4062-09D203F920CA}"/>
                </a:ext>
              </a:extLst>
            </p:cNvPr>
            <p:cNvSpPr/>
            <p:nvPr/>
          </p:nvSpPr>
          <p:spPr>
            <a:xfrm>
              <a:off x="5381784" y="2010231"/>
              <a:ext cx="1416358" cy="2819399"/>
            </a:xfrm>
            <a:custGeom>
              <a:avLst/>
              <a:gdLst>
                <a:gd name="connsiteX0" fmla="*/ 965205 w 1930404"/>
                <a:gd name="connsiteY0" fmla="*/ 0 h 3842658"/>
                <a:gd name="connsiteX1" fmla="*/ 965204 w 1930404"/>
                <a:gd name="connsiteY1" fmla="*/ 1 h 3842658"/>
                <a:gd name="connsiteX2" fmla="*/ 1930404 w 1930404"/>
                <a:gd name="connsiteY2" fmla="*/ 965201 h 3842658"/>
                <a:gd name="connsiteX3" fmla="*/ 1930404 w 1930404"/>
                <a:gd name="connsiteY3" fmla="*/ 2877458 h 3842658"/>
                <a:gd name="connsiteX4" fmla="*/ 1159726 w 1930404"/>
                <a:gd name="connsiteY4" fmla="*/ 3823049 h 3842658"/>
                <a:gd name="connsiteX5" fmla="*/ 1028944 w 1930404"/>
                <a:gd name="connsiteY5" fmla="*/ 3836233 h 3842658"/>
                <a:gd name="connsiteX6" fmla="*/ 1028944 w 1930404"/>
                <a:gd name="connsiteY6" fmla="*/ 3842658 h 3842658"/>
                <a:gd name="connsiteX7" fmla="*/ 965204 w 1930404"/>
                <a:gd name="connsiteY7" fmla="*/ 3842658 h 3842658"/>
                <a:gd name="connsiteX8" fmla="*/ 0 w 1930404"/>
                <a:gd name="connsiteY8" fmla="*/ 3842658 h 3842658"/>
                <a:gd name="connsiteX9" fmla="*/ 0 w 1930404"/>
                <a:gd name="connsiteY9" fmla="*/ 2162628 h 3842658"/>
                <a:gd name="connsiteX10" fmla="*/ 4 w 1930404"/>
                <a:gd name="connsiteY10" fmla="*/ 2162628 h 3842658"/>
                <a:gd name="connsiteX11" fmla="*/ 5 w 1930404"/>
                <a:gd name="connsiteY11" fmla="*/ 965200 h 3842658"/>
                <a:gd name="connsiteX12" fmla="*/ 965205 w 1930404"/>
                <a:gd name="connsiteY12" fmla="*/ 0 h 384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0404" h="3842658">
                  <a:moveTo>
                    <a:pt x="965205" y="0"/>
                  </a:moveTo>
                  <a:lnTo>
                    <a:pt x="965204" y="1"/>
                  </a:lnTo>
                  <a:cubicBezTo>
                    <a:pt x="1498269" y="1"/>
                    <a:pt x="1930404" y="432136"/>
                    <a:pt x="1930404" y="965201"/>
                  </a:cubicBezTo>
                  <a:lnTo>
                    <a:pt x="1930404" y="2877458"/>
                  </a:lnTo>
                  <a:cubicBezTo>
                    <a:pt x="1930404" y="3343890"/>
                    <a:pt x="1599551" y="3733047"/>
                    <a:pt x="1159726" y="3823049"/>
                  </a:cubicBezTo>
                  <a:lnTo>
                    <a:pt x="1028944" y="3836233"/>
                  </a:lnTo>
                  <a:lnTo>
                    <a:pt x="1028944" y="3842658"/>
                  </a:lnTo>
                  <a:lnTo>
                    <a:pt x="965204" y="3842658"/>
                  </a:lnTo>
                  <a:lnTo>
                    <a:pt x="0" y="3842658"/>
                  </a:lnTo>
                  <a:lnTo>
                    <a:pt x="0" y="2162628"/>
                  </a:lnTo>
                  <a:lnTo>
                    <a:pt x="4" y="2162628"/>
                  </a:lnTo>
                  <a:lnTo>
                    <a:pt x="5" y="965200"/>
                  </a:lnTo>
                  <a:cubicBezTo>
                    <a:pt x="5" y="432135"/>
                    <a:pt x="432140" y="0"/>
                    <a:pt x="9652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2" name="Graphic 31" descr="Bank with solid fill">
              <a:extLst>
                <a:ext uri="{FF2B5EF4-FFF2-40B4-BE49-F238E27FC236}">
                  <a16:creationId xmlns:a16="http://schemas.microsoft.com/office/drawing/2014/main" id="{DF1EDB5F-4488-4430-60BF-7F26547AE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5861363" y="2217057"/>
              <a:ext cx="457200" cy="4572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DCE27-A9DA-7FCC-F66A-8FB1800FE49F}"/>
                </a:ext>
              </a:extLst>
            </p:cNvPr>
            <p:cNvSpPr txBox="1"/>
            <p:nvPr/>
          </p:nvSpPr>
          <p:spPr>
            <a:xfrm>
              <a:off x="5175622" y="3411134"/>
              <a:ext cx="18009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FC76B6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Health Comparison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21EFF3C-0FC7-D505-26D8-4DC04DE2D869}"/>
                </a:ext>
              </a:extLst>
            </p:cNvPr>
            <p:cNvSpPr txBox="1"/>
            <p:nvPr/>
          </p:nvSpPr>
          <p:spPr>
            <a:xfrm>
              <a:off x="5175622" y="5006230"/>
              <a:ext cx="10813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04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319047C-EC6D-DA9D-C485-F9B94C53DB9C}"/>
              </a:ext>
            </a:extLst>
          </p:cNvPr>
          <p:cNvGrpSpPr/>
          <p:nvPr/>
        </p:nvGrpSpPr>
        <p:grpSpPr>
          <a:xfrm>
            <a:off x="10009831" y="1488027"/>
            <a:ext cx="1930404" cy="3881946"/>
            <a:chOff x="5130798" y="1709059"/>
            <a:chExt cx="1930404" cy="3881946"/>
          </a:xfrm>
          <a:effectLst>
            <a:reflection blurRad="215900" stA="50000" endA="300" endPos="45000" dir="5400000" sy="-100000" algn="bl" rotWithShape="0"/>
          </a:effectLst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38A3E68-1B58-A9A1-EDA4-38B89A3B0BCA}"/>
                </a:ext>
              </a:extLst>
            </p:cNvPr>
            <p:cNvSpPr/>
            <p:nvPr/>
          </p:nvSpPr>
          <p:spPr>
            <a:xfrm>
              <a:off x="5130798" y="1709059"/>
              <a:ext cx="1930404" cy="3842658"/>
            </a:xfrm>
            <a:custGeom>
              <a:avLst/>
              <a:gdLst>
                <a:gd name="connsiteX0" fmla="*/ 965205 w 1930404"/>
                <a:gd name="connsiteY0" fmla="*/ 0 h 3842658"/>
                <a:gd name="connsiteX1" fmla="*/ 965204 w 1930404"/>
                <a:gd name="connsiteY1" fmla="*/ 1 h 3842658"/>
                <a:gd name="connsiteX2" fmla="*/ 1930404 w 1930404"/>
                <a:gd name="connsiteY2" fmla="*/ 965201 h 3842658"/>
                <a:gd name="connsiteX3" fmla="*/ 1930404 w 1930404"/>
                <a:gd name="connsiteY3" fmla="*/ 2877458 h 3842658"/>
                <a:gd name="connsiteX4" fmla="*/ 1159726 w 1930404"/>
                <a:gd name="connsiteY4" fmla="*/ 3823049 h 3842658"/>
                <a:gd name="connsiteX5" fmla="*/ 1028944 w 1930404"/>
                <a:gd name="connsiteY5" fmla="*/ 3836233 h 3842658"/>
                <a:gd name="connsiteX6" fmla="*/ 1028944 w 1930404"/>
                <a:gd name="connsiteY6" fmla="*/ 3842658 h 3842658"/>
                <a:gd name="connsiteX7" fmla="*/ 965204 w 1930404"/>
                <a:gd name="connsiteY7" fmla="*/ 3842658 h 3842658"/>
                <a:gd name="connsiteX8" fmla="*/ 0 w 1930404"/>
                <a:gd name="connsiteY8" fmla="*/ 3842658 h 3842658"/>
                <a:gd name="connsiteX9" fmla="*/ 0 w 1930404"/>
                <a:gd name="connsiteY9" fmla="*/ 2162628 h 3842658"/>
                <a:gd name="connsiteX10" fmla="*/ 4 w 1930404"/>
                <a:gd name="connsiteY10" fmla="*/ 2162628 h 3842658"/>
                <a:gd name="connsiteX11" fmla="*/ 5 w 1930404"/>
                <a:gd name="connsiteY11" fmla="*/ 965200 h 3842658"/>
                <a:gd name="connsiteX12" fmla="*/ 965205 w 1930404"/>
                <a:gd name="connsiteY12" fmla="*/ 0 h 384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0404" h="3842658">
                  <a:moveTo>
                    <a:pt x="965205" y="0"/>
                  </a:moveTo>
                  <a:lnTo>
                    <a:pt x="965204" y="1"/>
                  </a:lnTo>
                  <a:cubicBezTo>
                    <a:pt x="1498269" y="1"/>
                    <a:pt x="1930404" y="432136"/>
                    <a:pt x="1930404" y="965201"/>
                  </a:cubicBezTo>
                  <a:lnTo>
                    <a:pt x="1930404" y="2877458"/>
                  </a:lnTo>
                  <a:cubicBezTo>
                    <a:pt x="1930404" y="3343890"/>
                    <a:pt x="1599551" y="3733047"/>
                    <a:pt x="1159726" y="3823049"/>
                  </a:cubicBezTo>
                  <a:lnTo>
                    <a:pt x="1028944" y="3836233"/>
                  </a:lnTo>
                  <a:lnTo>
                    <a:pt x="1028944" y="3842658"/>
                  </a:lnTo>
                  <a:lnTo>
                    <a:pt x="965204" y="3842658"/>
                  </a:lnTo>
                  <a:lnTo>
                    <a:pt x="0" y="3842658"/>
                  </a:lnTo>
                  <a:lnTo>
                    <a:pt x="0" y="2162628"/>
                  </a:lnTo>
                  <a:lnTo>
                    <a:pt x="4" y="2162628"/>
                  </a:lnTo>
                  <a:lnTo>
                    <a:pt x="5" y="965200"/>
                  </a:lnTo>
                  <a:cubicBezTo>
                    <a:pt x="5" y="432135"/>
                    <a:pt x="432140" y="0"/>
                    <a:pt x="965205" y="0"/>
                  </a:cubicBezTo>
                  <a:close/>
                </a:path>
              </a:pathLst>
            </a:custGeom>
            <a:gradFill flip="none" rotWithShape="1">
              <a:gsLst>
                <a:gs pos="60000">
                  <a:srgbClr val="FF9F5A"/>
                </a:gs>
                <a:gs pos="20000">
                  <a:srgbClr val="FFF03A"/>
                </a:gs>
                <a:gs pos="100000">
                  <a:srgbClr val="FC776C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B92E499-8AD0-5389-4103-14533A95779A}"/>
                </a:ext>
              </a:extLst>
            </p:cNvPr>
            <p:cNvSpPr/>
            <p:nvPr/>
          </p:nvSpPr>
          <p:spPr>
            <a:xfrm>
              <a:off x="5381784" y="2010231"/>
              <a:ext cx="1416358" cy="2819399"/>
            </a:xfrm>
            <a:custGeom>
              <a:avLst/>
              <a:gdLst>
                <a:gd name="connsiteX0" fmla="*/ 965205 w 1930404"/>
                <a:gd name="connsiteY0" fmla="*/ 0 h 3842658"/>
                <a:gd name="connsiteX1" fmla="*/ 965204 w 1930404"/>
                <a:gd name="connsiteY1" fmla="*/ 1 h 3842658"/>
                <a:gd name="connsiteX2" fmla="*/ 1930404 w 1930404"/>
                <a:gd name="connsiteY2" fmla="*/ 965201 h 3842658"/>
                <a:gd name="connsiteX3" fmla="*/ 1930404 w 1930404"/>
                <a:gd name="connsiteY3" fmla="*/ 2877458 h 3842658"/>
                <a:gd name="connsiteX4" fmla="*/ 1159726 w 1930404"/>
                <a:gd name="connsiteY4" fmla="*/ 3823049 h 3842658"/>
                <a:gd name="connsiteX5" fmla="*/ 1028944 w 1930404"/>
                <a:gd name="connsiteY5" fmla="*/ 3836233 h 3842658"/>
                <a:gd name="connsiteX6" fmla="*/ 1028944 w 1930404"/>
                <a:gd name="connsiteY6" fmla="*/ 3842658 h 3842658"/>
                <a:gd name="connsiteX7" fmla="*/ 965204 w 1930404"/>
                <a:gd name="connsiteY7" fmla="*/ 3842658 h 3842658"/>
                <a:gd name="connsiteX8" fmla="*/ 0 w 1930404"/>
                <a:gd name="connsiteY8" fmla="*/ 3842658 h 3842658"/>
                <a:gd name="connsiteX9" fmla="*/ 0 w 1930404"/>
                <a:gd name="connsiteY9" fmla="*/ 2162628 h 3842658"/>
                <a:gd name="connsiteX10" fmla="*/ 4 w 1930404"/>
                <a:gd name="connsiteY10" fmla="*/ 2162628 h 3842658"/>
                <a:gd name="connsiteX11" fmla="*/ 5 w 1930404"/>
                <a:gd name="connsiteY11" fmla="*/ 965200 h 3842658"/>
                <a:gd name="connsiteX12" fmla="*/ 965205 w 1930404"/>
                <a:gd name="connsiteY12" fmla="*/ 0 h 384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0404" h="3842658">
                  <a:moveTo>
                    <a:pt x="965205" y="0"/>
                  </a:moveTo>
                  <a:lnTo>
                    <a:pt x="965204" y="1"/>
                  </a:lnTo>
                  <a:cubicBezTo>
                    <a:pt x="1498269" y="1"/>
                    <a:pt x="1930404" y="432136"/>
                    <a:pt x="1930404" y="965201"/>
                  </a:cubicBezTo>
                  <a:lnTo>
                    <a:pt x="1930404" y="2877458"/>
                  </a:lnTo>
                  <a:cubicBezTo>
                    <a:pt x="1930404" y="3343890"/>
                    <a:pt x="1599551" y="3733047"/>
                    <a:pt x="1159726" y="3823049"/>
                  </a:cubicBezTo>
                  <a:lnTo>
                    <a:pt x="1028944" y="3836233"/>
                  </a:lnTo>
                  <a:lnTo>
                    <a:pt x="1028944" y="3842658"/>
                  </a:lnTo>
                  <a:lnTo>
                    <a:pt x="965204" y="3842658"/>
                  </a:lnTo>
                  <a:lnTo>
                    <a:pt x="0" y="3842658"/>
                  </a:lnTo>
                  <a:lnTo>
                    <a:pt x="0" y="2162628"/>
                  </a:lnTo>
                  <a:lnTo>
                    <a:pt x="4" y="2162628"/>
                  </a:lnTo>
                  <a:lnTo>
                    <a:pt x="5" y="965200"/>
                  </a:lnTo>
                  <a:cubicBezTo>
                    <a:pt x="5" y="432135"/>
                    <a:pt x="432140" y="0"/>
                    <a:pt x="9652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9" name="Graphic 38" descr="Anger Symbol with solid fill">
              <a:extLst>
                <a:ext uri="{FF2B5EF4-FFF2-40B4-BE49-F238E27FC236}">
                  <a16:creationId xmlns:a16="http://schemas.microsoft.com/office/drawing/2014/main" id="{2777A6B0-72FC-9E79-1FA2-E7FAF78D3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861363" y="2217057"/>
              <a:ext cx="457200" cy="4572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A1215AD-D7F8-03B5-1A35-406BFF39524E}"/>
                </a:ext>
              </a:extLst>
            </p:cNvPr>
            <p:cNvSpPr txBox="1"/>
            <p:nvPr/>
          </p:nvSpPr>
          <p:spPr>
            <a:xfrm>
              <a:off x="5227657" y="3244112"/>
              <a:ext cx="17246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D8466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Balancing Screen Usage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D8466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520B22C-9C8A-F183-C635-53E6FA88998D}"/>
                </a:ext>
              </a:extLst>
            </p:cNvPr>
            <p:cNvSpPr txBox="1"/>
            <p:nvPr/>
          </p:nvSpPr>
          <p:spPr>
            <a:xfrm>
              <a:off x="5175622" y="5006230"/>
              <a:ext cx="10813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05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1967E15-51E3-070B-4543-6DD008F446FB}"/>
              </a:ext>
            </a:extLst>
          </p:cNvPr>
          <p:cNvSpPr txBox="1"/>
          <p:nvPr/>
        </p:nvSpPr>
        <p:spPr>
          <a:xfrm>
            <a:off x="2540302" y="622776"/>
            <a:ext cx="7111396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Conclusion</a:t>
            </a:r>
            <a:endParaRPr kumimoji="0" lang="en-GB" sz="2400" b="1" i="0" u="sng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321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4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4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478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47930" y="-595130"/>
            <a:ext cx="8080574" cy="8080574"/>
          </a:xfrm>
          <a:custGeom>
            <a:avLst/>
            <a:gdLst/>
            <a:ahLst/>
            <a:cxnLst/>
            <a:rect l="l" t="t" r="r" b="b"/>
            <a:pathLst>
              <a:path w="12120861" h="12120861">
                <a:moveTo>
                  <a:pt x="0" y="0"/>
                </a:moveTo>
                <a:lnTo>
                  <a:pt x="12120861" y="0"/>
                </a:lnTo>
                <a:lnTo>
                  <a:pt x="12120861" y="12120860"/>
                </a:lnTo>
                <a:lnTo>
                  <a:pt x="0" y="121208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1412" y="802826"/>
            <a:ext cx="13432418" cy="4830593"/>
            <a:chOff x="0" y="0"/>
            <a:chExt cx="5306634" cy="19083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06634" cy="1908382"/>
            </a:xfrm>
            <a:custGeom>
              <a:avLst/>
              <a:gdLst/>
              <a:ahLst/>
              <a:cxnLst/>
              <a:rect l="l" t="t" r="r" b="b"/>
              <a:pathLst>
                <a:path w="5306634" h="1908382">
                  <a:moveTo>
                    <a:pt x="0" y="0"/>
                  </a:moveTo>
                  <a:lnTo>
                    <a:pt x="5306634" y="0"/>
                  </a:lnTo>
                  <a:lnTo>
                    <a:pt x="5306634" y="1908382"/>
                  </a:lnTo>
                  <a:lnTo>
                    <a:pt x="0" y="1908382"/>
                  </a:lnTo>
                  <a:close/>
                </a:path>
              </a:pathLst>
            </a:custGeom>
            <a:gradFill rotWithShape="1">
              <a:gsLst>
                <a:gs pos="0">
                  <a:srgbClr val="003780">
                    <a:alpha val="100000"/>
                  </a:srgbClr>
                </a:gs>
                <a:gs pos="100000">
                  <a:srgbClr val="011F4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306634" cy="194648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0" name="Freeform 10"/>
          <p:cNvSpPr/>
          <p:nvPr/>
        </p:nvSpPr>
        <p:spPr>
          <a:xfrm>
            <a:off x="685800" y="382110"/>
            <a:ext cx="375597" cy="375597"/>
          </a:xfrm>
          <a:custGeom>
            <a:avLst/>
            <a:gdLst/>
            <a:ahLst/>
            <a:cxnLst/>
            <a:rect l="l" t="t" r="r" b="b"/>
            <a:pathLst>
              <a:path w="563396" h="563396">
                <a:moveTo>
                  <a:pt x="0" y="0"/>
                </a:moveTo>
                <a:lnTo>
                  <a:pt x="563396" y="0"/>
                </a:lnTo>
                <a:lnTo>
                  <a:pt x="563396" y="563396"/>
                </a:lnTo>
                <a:lnTo>
                  <a:pt x="0" y="5633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6893996" y="-140891"/>
            <a:ext cx="501270" cy="50127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780">
                    <a:alpha val="100000"/>
                  </a:srgbClr>
                </a:gs>
                <a:gs pos="100000">
                  <a:srgbClr val="011F4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158352" y="215292"/>
            <a:ext cx="6459729" cy="645972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780">
                    <a:alpha val="100000"/>
                  </a:srgbClr>
                </a:gs>
                <a:gs pos="100000">
                  <a:srgbClr val="011F4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4753" tIns="44753" rIns="44753" bIns="44753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7695383" y="656217"/>
            <a:ext cx="5577879" cy="5577879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gradFill rotWithShape="1">
              <a:gsLst>
                <a:gs pos="0">
                  <a:srgbClr val="FFCF01">
                    <a:alpha val="100000"/>
                  </a:srgbClr>
                </a:gs>
                <a:gs pos="100000">
                  <a:srgbClr val="FF8A0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9" name="Freeform 19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7"/>
              <a:stretch>
                <a:fillRect l="-24572" r="-24572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6787461" y="5559029"/>
            <a:ext cx="523660" cy="52366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CF01">
                    <a:alpha val="100000"/>
                  </a:srgbClr>
                </a:gs>
                <a:gs pos="100000">
                  <a:srgbClr val="FF8A0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527308" y="6172200"/>
            <a:ext cx="1295927" cy="129592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CF01">
                    <a:alpha val="100000"/>
                  </a:srgbClr>
                </a:gs>
                <a:gs pos="100000">
                  <a:srgbClr val="FF8A0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406021" y="-538220"/>
            <a:ext cx="1295927" cy="129592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CF01">
                    <a:alpha val="100000"/>
                  </a:srgbClr>
                </a:gs>
                <a:gs pos="100000">
                  <a:srgbClr val="FF8A0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506200" y="6500849"/>
            <a:ext cx="881352" cy="881352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780">
                    <a:alpha val="100000"/>
                  </a:srgbClr>
                </a:gs>
                <a:gs pos="100000">
                  <a:srgbClr val="011F4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32" name="Freeform 32"/>
          <p:cNvSpPr/>
          <p:nvPr/>
        </p:nvSpPr>
        <p:spPr>
          <a:xfrm>
            <a:off x="685800" y="6172200"/>
            <a:ext cx="328649" cy="328649"/>
          </a:xfrm>
          <a:custGeom>
            <a:avLst/>
            <a:gdLst/>
            <a:ahLst/>
            <a:cxnLst/>
            <a:rect l="l" t="t" r="r" b="b"/>
            <a:pathLst>
              <a:path w="492974" h="492974">
                <a:moveTo>
                  <a:pt x="0" y="0"/>
                </a:moveTo>
                <a:lnTo>
                  <a:pt x="492974" y="0"/>
                </a:lnTo>
                <a:lnTo>
                  <a:pt x="492974" y="492974"/>
                </a:lnTo>
                <a:lnTo>
                  <a:pt x="0" y="4929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6787461" y="1826611"/>
            <a:ext cx="523660" cy="238920"/>
          </a:xfrm>
          <a:custGeom>
            <a:avLst/>
            <a:gdLst/>
            <a:ahLst/>
            <a:cxnLst/>
            <a:rect l="l" t="t" r="r" b="b"/>
            <a:pathLst>
              <a:path w="785490" h="358380">
                <a:moveTo>
                  <a:pt x="0" y="0"/>
                </a:moveTo>
                <a:lnTo>
                  <a:pt x="785489" y="0"/>
                </a:lnTo>
                <a:lnTo>
                  <a:pt x="785489" y="358379"/>
                </a:lnTo>
                <a:lnTo>
                  <a:pt x="0" y="3583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-78602" y="2230166"/>
            <a:ext cx="7185237" cy="2173993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2400" b="1" dirty="0">
                <a:solidFill>
                  <a:srgbClr val="00357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FF00"/>
                </a:highlight>
                <a:latin typeface="Bahnschrift Condensed" panose="020B0502040204020203" pitchFamily="34" charset="0"/>
                <a:sym typeface="+mn-ea"/>
              </a:rPr>
              <a:t>PRESENTED TO:  Dr. Tania Islam</a:t>
            </a:r>
          </a:p>
          <a:p>
            <a:pPr algn="ctr"/>
            <a:r>
              <a:rPr lang="en-US" sz="2400" b="1" dirty="0">
                <a:solidFill>
                  <a:srgbClr val="00357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FF00"/>
                </a:highlight>
                <a:latin typeface="Bahnschrift Condensed" panose="020B0502040204020203" pitchFamily="34" charset="0"/>
                <a:sym typeface="+mn-ea"/>
              </a:rPr>
              <a:t>Assistant Professor</a:t>
            </a:r>
          </a:p>
          <a:p>
            <a:pPr algn="ctr"/>
            <a:r>
              <a:rPr lang="en-US" sz="2400" b="1" dirty="0">
                <a:solidFill>
                  <a:srgbClr val="00357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FF00"/>
                </a:highlight>
                <a:latin typeface="Bahnschrift Condensed" panose="020B0502040204020203" pitchFamily="34" charset="0"/>
                <a:sym typeface="+mn-ea"/>
              </a:rPr>
              <a:t>DEPARTMENT OF    </a:t>
            </a:r>
          </a:p>
          <a:p>
            <a:pPr algn="ctr"/>
            <a:r>
              <a:rPr lang="en-US" sz="2400" b="1" dirty="0">
                <a:solidFill>
                  <a:srgbClr val="00357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FF00"/>
                </a:highlight>
                <a:latin typeface="Bahnschrift Condensed" panose="020B0502040204020203" pitchFamily="34" charset="0"/>
                <a:sym typeface="+mn-ea"/>
              </a:rPr>
              <a:t>Computer Science &amp; Engineering</a:t>
            </a:r>
          </a:p>
          <a:p>
            <a:pPr algn="ctr"/>
            <a:r>
              <a:rPr lang="en-US" sz="2400" b="1" dirty="0">
                <a:solidFill>
                  <a:srgbClr val="00357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FF00"/>
                </a:highlight>
                <a:latin typeface="Bahnschrift Condensed" panose="020B0502040204020203" pitchFamily="34" charset="0"/>
                <a:sym typeface="+mn-ea"/>
              </a:rPr>
              <a:t>UNIVERSITY OF BARISHAL</a:t>
            </a:r>
            <a:endParaRPr lang="en-US" sz="2400" b="1" dirty="0">
              <a:solidFill>
                <a:srgbClr val="00357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highlight>
                <a:srgbClr val="FFFF00"/>
              </a:highlight>
              <a:latin typeface="Bahnschrift Condensed" panose="020B0502040204020203" pitchFamily="34" charset="0"/>
            </a:endParaRPr>
          </a:p>
          <a:p>
            <a:pPr algn="ctr">
              <a:lnSpc>
                <a:spcPts val="2707"/>
              </a:lnSpc>
            </a:pPr>
            <a:endParaRPr lang="en-US" sz="2133" b="1" dirty="0">
              <a:solidFill>
                <a:srgbClr val="00357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highlight>
                <a:srgbClr val="FFFF00"/>
              </a:highlight>
              <a:latin typeface="Bahnschrift Condensed" panose="020B0502040204020203" pitchFamily="34" charset="0"/>
            </a:endParaRPr>
          </a:p>
        </p:txBody>
      </p:sp>
      <p:sp>
        <p:nvSpPr>
          <p:cNvPr id="41" name="Freeform 41"/>
          <p:cNvSpPr/>
          <p:nvPr/>
        </p:nvSpPr>
        <p:spPr>
          <a:xfrm>
            <a:off x="4737234" y="5061613"/>
            <a:ext cx="523660" cy="238920"/>
          </a:xfrm>
          <a:custGeom>
            <a:avLst/>
            <a:gdLst/>
            <a:ahLst/>
            <a:cxnLst/>
            <a:rect l="l" t="t" r="r" b="b"/>
            <a:pathLst>
              <a:path w="785490" h="358380">
                <a:moveTo>
                  <a:pt x="0" y="0"/>
                </a:moveTo>
                <a:lnTo>
                  <a:pt x="785490" y="0"/>
                </a:lnTo>
                <a:lnTo>
                  <a:pt x="785490" y="358380"/>
                </a:lnTo>
                <a:lnTo>
                  <a:pt x="0" y="3583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88935919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ndscape with a tractor and a town&#10;&#10;Description automatically generated with medium confidence">
            <a:extLst>
              <a:ext uri="{FF2B5EF4-FFF2-40B4-BE49-F238E27FC236}">
                <a16:creationId xmlns:a16="http://schemas.microsoft.com/office/drawing/2014/main" id="{FDBF5DA5-5D43-77D7-B09B-3632F88A16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952504" y="535784"/>
            <a:ext cx="10286992" cy="5786433"/>
          </a:xfrm>
          <a:prstGeom prst="rect">
            <a:avLst/>
          </a:prstGeom>
        </p:spPr>
      </p:pic>
      <p:pic>
        <p:nvPicPr>
          <p:cNvPr id="8" name="Picture 7" descr="A mountain range reflected in a body of water&#10;&#10;Description automatically generated">
            <a:extLst>
              <a:ext uri="{FF2B5EF4-FFF2-40B4-BE49-F238E27FC236}">
                <a16:creationId xmlns:a16="http://schemas.microsoft.com/office/drawing/2014/main" id="{57C60712-5E19-123D-EBB6-695599D03A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12268200" y="535781"/>
            <a:ext cx="10286992" cy="5786433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45BF890-413B-B4BA-2B17-D00AA949856B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256113" y="2856578"/>
                </a:moveTo>
                <a:lnTo>
                  <a:pt x="4405871" y="3317833"/>
                </a:lnTo>
                <a:lnTo>
                  <a:pt x="4106355" y="3317833"/>
                </a:lnTo>
                <a:close/>
                <a:moveTo>
                  <a:pt x="9331710" y="2803521"/>
                </a:moveTo>
                <a:cubicBezTo>
                  <a:pt x="9406446" y="2803521"/>
                  <a:pt x="9466635" y="2821206"/>
                  <a:pt x="9512275" y="2856578"/>
                </a:cubicBezTo>
                <a:cubicBezTo>
                  <a:pt x="9557916" y="2891949"/>
                  <a:pt x="9591290" y="2939302"/>
                  <a:pt x="9612399" y="2998634"/>
                </a:cubicBezTo>
                <a:cubicBezTo>
                  <a:pt x="9633509" y="3057967"/>
                  <a:pt x="9644063" y="3123575"/>
                  <a:pt x="9644063" y="3195459"/>
                </a:cubicBezTo>
                <a:cubicBezTo>
                  <a:pt x="9644063" y="3266202"/>
                  <a:pt x="9633509" y="3331240"/>
                  <a:pt x="9612399" y="3390573"/>
                </a:cubicBezTo>
                <a:cubicBezTo>
                  <a:pt x="9591290" y="3449906"/>
                  <a:pt x="9557916" y="3497258"/>
                  <a:pt x="9512275" y="3532629"/>
                </a:cubicBezTo>
                <a:cubicBezTo>
                  <a:pt x="9466635" y="3568001"/>
                  <a:pt x="9406446" y="3585687"/>
                  <a:pt x="9331710" y="3585687"/>
                </a:cubicBezTo>
                <a:cubicBezTo>
                  <a:pt x="9256403" y="3585687"/>
                  <a:pt x="9195787" y="3568001"/>
                  <a:pt x="9149860" y="3532629"/>
                </a:cubicBezTo>
                <a:cubicBezTo>
                  <a:pt x="9103934" y="3497258"/>
                  <a:pt x="9070559" y="3449906"/>
                  <a:pt x="9049736" y="3390573"/>
                </a:cubicBezTo>
                <a:cubicBezTo>
                  <a:pt x="9028913" y="3331240"/>
                  <a:pt x="9018501" y="3266202"/>
                  <a:pt x="9018501" y="3195459"/>
                </a:cubicBezTo>
                <a:cubicBezTo>
                  <a:pt x="9018501" y="3123575"/>
                  <a:pt x="9028913" y="3057967"/>
                  <a:pt x="9049736" y="2998634"/>
                </a:cubicBezTo>
                <a:cubicBezTo>
                  <a:pt x="9070559" y="2939302"/>
                  <a:pt x="9103934" y="2891949"/>
                  <a:pt x="9149860" y="2856578"/>
                </a:cubicBezTo>
                <a:cubicBezTo>
                  <a:pt x="9195787" y="2821206"/>
                  <a:pt x="9256403" y="2803521"/>
                  <a:pt x="9331710" y="2803521"/>
                </a:cubicBezTo>
                <a:close/>
                <a:moveTo>
                  <a:pt x="10143194" y="2618676"/>
                </a:moveTo>
                <a:lnTo>
                  <a:pt x="10143194" y="3312699"/>
                </a:lnTo>
                <a:cubicBezTo>
                  <a:pt x="10143194" y="3414249"/>
                  <a:pt x="10160025" y="3500396"/>
                  <a:pt x="10193684" y="3571139"/>
                </a:cubicBezTo>
                <a:cubicBezTo>
                  <a:pt x="10227344" y="3641882"/>
                  <a:pt x="10280116" y="3695367"/>
                  <a:pt x="10352000" y="3731594"/>
                </a:cubicBezTo>
                <a:cubicBezTo>
                  <a:pt x="10423884" y="3767821"/>
                  <a:pt x="10516307" y="3785935"/>
                  <a:pt x="10629267" y="3785935"/>
                </a:cubicBezTo>
                <a:cubicBezTo>
                  <a:pt x="10743368" y="3785935"/>
                  <a:pt x="10836218" y="3767821"/>
                  <a:pt x="10907818" y="3731594"/>
                </a:cubicBezTo>
                <a:cubicBezTo>
                  <a:pt x="10979417" y="3695367"/>
                  <a:pt x="11032046" y="3641882"/>
                  <a:pt x="11065706" y="3571139"/>
                </a:cubicBezTo>
                <a:cubicBezTo>
                  <a:pt x="11099365" y="3500396"/>
                  <a:pt x="11116195" y="3414249"/>
                  <a:pt x="11116195" y="3312699"/>
                </a:cubicBezTo>
                <a:lnTo>
                  <a:pt x="11116195" y="2618676"/>
                </a:lnTo>
                <a:lnTo>
                  <a:pt x="10868880" y="2618676"/>
                </a:lnTo>
                <a:lnTo>
                  <a:pt x="10868880" y="3306708"/>
                </a:lnTo>
                <a:cubicBezTo>
                  <a:pt x="10868880" y="3401413"/>
                  <a:pt x="10850197" y="3471870"/>
                  <a:pt x="10812828" y="3518082"/>
                </a:cubicBezTo>
                <a:cubicBezTo>
                  <a:pt x="10775459" y="3564293"/>
                  <a:pt x="10714843" y="3587398"/>
                  <a:pt x="10630979" y="3587398"/>
                </a:cubicBezTo>
                <a:cubicBezTo>
                  <a:pt x="10547685" y="3587398"/>
                  <a:pt x="10486640" y="3564293"/>
                  <a:pt x="10447846" y="3518082"/>
                </a:cubicBezTo>
                <a:cubicBezTo>
                  <a:pt x="10409051" y="3471870"/>
                  <a:pt x="10389654" y="3401413"/>
                  <a:pt x="10389654" y="3306708"/>
                </a:cubicBezTo>
                <a:lnTo>
                  <a:pt x="10389654" y="2618676"/>
                </a:lnTo>
                <a:close/>
                <a:moveTo>
                  <a:pt x="7666435" y="2618676"/>
                </a:moveTo>
                <a:lnTo>
                  <a:pt x="8056662" y="3340083"/>
                </a:lnTo>
                <a:lnTo>
                  <a:pt x="8056662" y="3770531"/>
                </a:lnTo>
                <a:lnTo>
                  <a:pt x="8303122" y="3770531"/>
                </a:lnTo>
                <a:lnTo>
                  <a:pt x="8303122" y="3340083"/>
                </a:lnTo>
                <a:lnTo>
                  <a:pt x="8693348" y="2618676"/>
                </a:lnTo>
                <a:lnTo>
                  <a:pt x="8426351" y="2618676"/>
                </a:lnTo>
                <a:lnTo>
                  <a:pt x="8179892" y="3119297"/>
                </a:lnTo>
                <a:lnTo>
                  <a:pt x="7933432" y="2618676"/>
                </a:lnTo>
                <a:close/>
                <a:moveTo>
                  <a:pt x="6280212" y="2618676"/>
                </a:moveTo>
                <a:lnTo>
                  <a:pt x="6280212" y="3770531"/>
                </a:lnTo>
                <a:lnTo>
                  <a:pt x="6520681" y="3770531"/>
                </a:lnTo>
                <a:lnTo>
                  <a:pt x="6520681" y="3180911"/>
                </a:lnTo>
                <a:lnTo>
                  <a:pt x="6950274" y="3770531"/>
                </a:lnTo>
                <a:lnTo>
                  <a:pt x="7228396" y="3770531"/>
                </a:lnTo>
                <a:lnTo>
                  <a:pt x="6773987" y="3158662"/>
                </a:lnTo>
                <a:lnTo>
                  <a:pt x="7200156" y="2618676"/>
                </a:lnTo>
                <a:lnTo>
                  <a:pt x="6934014" y="2618676"/>
                </a:lnTo>
                <a:lnTo>
                  <a:pt x="6520681" y="3168075"/>
                </a:lnTo>
                <a:lnTo>
                  <a:pt x="6520681" y="2618676"/>
                </a:lnTo>
                <a:close/>
                <a:moveTo>
                  <a:pt x="4975288" y="2618676"/>
                </a:moveTo>
                <a:lnTo>
                  <a:pt x="4975288" y="3770531"/>
                </a:lnTo>
                <a:lnTo>
                  <a:pt x="5200353" y="3770531"/>
                </a:lnTo>
                <a:lnTo>
                  <a:pt x="5200353" y="2989221"/>
                </a:lnTo>
                <a:lnTo>
                  <a:pt x="5730926" y="3770531"/>
                </a:lnTo>
                <a:lnTo>
                  <a:pt x="5967115" y="3770531"/>
                </a:lnTo>
                <a:lnTo>
                  <a:pt x="5967115" y="2618676"/>
                </a:lnTo>
                <a:lnTo>
                  <a:pt x="5740338" y="2618676"/>
                </a:lnTo>
                <a:lnTo>
                  <a:pt x="5740338" y="3394852"/>
                </a:lnTo>
                <a:lnTo>
                  <a:pt x="5210622" y="2618676"/>
                </a:lnTo>
                <a:close/>
                <a:moveTo>
                  <a:pt x="4130316" y="2618676"/>
                </a:moveTo>
                <a:lnTo>
                  <a:pt x="3716127" y="3770531"/>
                </a:lnTo>
                <a:lnTo>
                  <a:pt x="3964298" y="3770531"/>
                </a:lnTo>
                <a:lnTo>
                  <a:pt x="4049019" y="3517226"/>
                </a:lnTo>
                <a:lnTo>
                  <a:pt x="4464919" y="3517226"/>
                </a:lnTo>
                <a:lnTo>
                  <a:pt x="4547072" y="3770531"/>
                </a:lnTo>
                <a:lnTo>
                  <a:pt x="4797810" y="3770531"/>
                </a:lnTo>
                <a:lnTo>
                  <a:pt x="4382765" y="2618676"/>
                </a:lnTo>
                <a:close/>
                <a:moveTo>
                  <a:pt x="2536888" y="2618676"/>
                </a:moveTo>
                <a:lnTo>
                  <a:pt x="2536888" y="3770531"/>
                </a:lnTo>
                <a:lnTo>
                  <a:pt x="2777357" y="3770531"/>
                </a:lnTo>
                <a:lnTo>
                  <a:pt x="2777357" y="3281036"/>
                </a:lnTo>
                <a:lnTo>
                  <a:pt x="3299371" y="3281036"/>
                </a:lnTo>
                <a:lnTo>
                  <a:pt x="3299371" y="3770531"/>
                </a:lnTo>
                <a:lnTo>
                  <a:pt x="3539840" y="3770531"/>
                </a:lnTo>
                <a:lnTo>
                  <a:pt x="3539840" y="2618676"/>
                </a:lnTo>
                <a:lnTo>
                  <a:pt x="3299371" y="2618676"/>
                </a:lnTo>
                <a:lnTo>
                  <a:pt x="3299371" y="3068807"/>
                </a:lnTo>
                <a:lnTo>
                  <a:pt x="2777357" y="3068807"/>
                </a:lnTo>
                <a:lnTo>
                  <a:pt x="2777357" y="2618676"/>
                </a:lnTo>
                <a:close/>
                <a:moveTo>
                  <a:pt x="1490589" y="2618676"/>
                </a:moveTo>
                <a:lnTo>
                  <a:pt x="1490589" y="2818924"/>
                </a:lnTo>
                <a:lnTo>
                  <a:pt x="1798663" y="2818924"/>
                </a:lnTo>
                <a:lnTo>
                  <a:pt x="1798663" y="3770531"/>
                </a:lnTo>
                <a:lnTo>
                  <a:pt x="2039132" y="3770531"/>
                </a:lnTo>
                <a:lnTo>
                  <a:pt x="2039132" y="2818924"/>
                </a:lnTo>
                <a:lnTo>
                  <a:pt x="2345495" y="2818924"/>
                </a:lnTo>
                <a:lnTo>
                  <a:pt x="2345495" y="2618676"/>
                </a:lnTo>
                <a:close/>
                <a:moveTo>
                  <a:pt x="9331710" y="2603272"/>
                </a:moveTo>
                <a:cubicBezTo>
                  <a:pt x="9211332" y="2603272"/>
                  <a:pt x="9109355" y="2627662"/>
                  <a:pt x="9025775" y="2676440"/>
                </a:cubicBezTo>
                <a:cubicBezTo>
                  <a:pt x="8942195" y="2725218"/>
                  <a:pt x="8878727" y="2793964"/>
                  <a:pt x="8835368" y="2882678"/>
                </a:cubicBezTo>
                <a:cubicBezTo>
                  <a:pt x="8792009" y="2971393"/>
                  <a:pt x="8770330" y="3075653"/>
                  <a:pt x="8770330" y="3195459"/>
                </a:cubicBezTo>
                <a:cubicBezTo>
                  <a:pt x="8770330" y="3315266"/>
                  <a:pt x="8792009" y="3419241"/>
                  <a:pt x="8835368" y="3507384"/>
                </a:cubicBezTo>
                <a:cubicBezTo>
                  <a:pt x="8878727" y="3595528"/>
                  <a:pt x="8942195" y="3663989"/>
                  <a:pt x="9025775" y="3712767"/>
                </a:cubicBezTo>
                <a:cubicBezTo>
                  <a:pt x="9109355" y="3761546"/>
                  <a:pt x="9211332" y="3785935"/>
                  <a:pt x="9331710" y="3785935"/>
                </a:cubicBezTo>
                <a:cubicBezTo>
                  <a:pt x="9452087" y="3785935"/>
                  <a:pt x="9553923" y="3761546"/>
                  <a:pt x="9637217" y="3712767"/>
                </a:cubicBezTo>
                <a:cubicBezTo>
                  <a:pt x="9720510" y="3663989"/>
                  <a:pt x="9783837" y="3595528"/>
                  <a:pt x="9827196" y="3507384"/>
                </a:cubicBezTo>
                <a:cubicBezTo>
                  <a:pt x="9870555" y="3419241"/>
                  <a:pt x="9892234" y="3315266"/>
                  <a:pt x="9892234" y="3195459"/>
                </a:cubicBezTo>
                <a:cubicBezTo>
                  <a:pt x="9892234" y="3075653"/>
                  <a:pt x="9870555" y="2971393"/>
                  <a:pt x="9827196" y="2882678"/>
                </a:cubicBezTo>
                <a:cubicBezTo>
                  <a:pt x="9783837" y="2793964"/>
                  <a:pt x="9720510" y="2725218"/>
                  <a:pt x="9637217" y="2676440"/>
                </a:cubicBezTo>
                <a:cubicBezTo>
                  <a:pt x="9553923" y="2627662"/>
                  <a:pt x="9452087" y="2603272"/>
                  <a:pt x="9331710" y="260327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76B718-5B7E-12F4-7C6F-32A0CA16AC97}"/>
              </a:ext>
            </a:extLst>
          </p:cNvPr>
          <p:cNvSpPr/>
          <p:nvPr/>
        </p:nvSpPr>
        <p:spPr>
          <a:xfrm>
            <a:off x="12161520" y="1142998"/>
            <a:ext cx="91440" cy="4572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49CB4-3144-0C85-E03D-9CBCE3DFD28A}"/>
              </a:ext>
            </a:extLst>
          </p:cNvPr>
          <p:cNvSpPr txBox="1"/>
          <p:nvPr/>
        </p:nvSpPr>
        <p:spPr>
          <a:xfrm>
            <a:off x="1917290" y="4321277"/>
            <a:ext cx="8775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F0502020204030204" pitchFamily="34" charset="0"/>
                <a:ea typeface="+mn-ea"/>
                <a:cs typeface="+mn-cs"/>
              </a:rPr>
              <a:t>Do You Have Any Questions?</a:t>
            </a:r>
            <a:endParaRPr kumimoji="0" lang="en-GB" sz="32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480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 L -0.89179 0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9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48148E-6 L -0.89245 0.00023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BAE1F0-E47C-A657-8F1A-C50553B2D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>
            <a:extLst>
              <a:ext uri="{FF2B5EF4-FFF2-40B4-BE49-F238E27FC236}">
                <a16:creationId xmlns:a16="http://schemas.microsoft.com/office/drawing/2014/main" id="{EF36DCA3-8B5D-AAFE-0A9C-E15474B53A8C}"/>
              </a:ext>
            </a:extLst>
          </p:cNvPr>
          <p:cNvSpPr txBox="1"/>
          <p:nvPr/>
        </p:nvSpPr>
        <p:spPr>
          <a:xfrm>
            <a:off x="2068067" y="2701910"/>
            <a:ext cx="8055867" cy="1501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176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804020202020204" pitchFamily="34" charset="0"/>
                <a:cs typeface="Constantia" panose="02030602050306030303" charset="0"/>
              </a:rPr>
              <a:t>Ahsanul Kabir</a:t>
            </a:r>
            <a:endParaRPr lang="en-US" sz="6000" dirty="0">
              <a:solidFill>
                <a:srgbClr val="FFFFFF"/>
              </a:solidFill>
              <a:latin typeface="Agency FB" panose="020B0804020202020204" pitchFamily="34" charset="0"/>
              <a:cs typeface="Constantia" panose="02030602050306030303" charset="0"/>
            </a:endParaRPr>
          </a:p>
          <a:p>
            <a:pPr marL="0" marR="0" lvl="0" indent="0" algn="ctr" defTabSz="609630" rtl="0" eaLnBrk="1" fontAlgn="auto" latinLnBrk="0" hangingPunct="1">
              <a:lnSpc>
                <a:spcPts val="176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804020202020204" pitchFamily="34" charset="0"/>
              <a:cs typeface="Constantia" panose="02030602050306030303" charset="0"/>
            </a:endParaRPr>
          </a:p>
          <a:p>
            <a:pPr marL="0" marR="0" lvl="0" indent="0" algn="ctr" defTabSz="609630" rtl="0" eaLnBrk="1" fontAlgn="auto" latinLnBrk="0" hangingPunct="1">
              <a:lnSpc>
                <a:spcPts val="176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000" dirty="0">
              <a:solidFill>
                <a:srgbClr val="FFFFFF"/>
              </a:solidFill>
              <a:latin typeface="Agency FB" panose="020B0804020202020204" pitchFamily="34" charset="0"/>
              <a:cs typeface="Constantia" panose="02030602050306030303" charset="0"/>
            </a:endParaRPr>
          </a:p>
          <a:p>
            <a:pPr marL="0" marR="0" lvl="0" indent="0" algn="ctr" defTabSz="609630" rtl="0" eaLnBrk="1" fontAlgn="auto" latinLnBrk="0" hangingPunct="1">
              <a:lnSpc>
                <a:spcPts val="176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804020202020204" pitchFamily="34" charset="0"/>
              <a:cs typeface="Constantia" panose="02030602050306030303" charset="0"/>
            </a:endParaRPr>
          </a:p>
          <a:p>
            <a:pPr marL="0" marR="0" lvl="0" indent="0" algn="ctr" defTabSz="609630" rtl="0" eaLnBrk="1" fontAlgn="auto" latinLnBrk="0" hangingPunct="1">
              <a:lnSpc>
                <a:spcPts val="176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804020202020204" pitchFamily="34" charset="0"/>
              <a:cs typeface="Constantia" panose="02030602050306030303" charset="0"/>
            </a:endParaRPr>
          </a:p>
          <a:p>
            <a:pPr marL="0" marR="0" lvl="0" indent="0" algn="ctr" defTabSz="609630" rtl="0" eaLnBrk="1" fontAlgn="auto" latinLnBrk="0" hangingPunct="1">
              <a:lnSpc>
                <a:spcPts val="176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804020202020204" pitchFamily="34" charset="0"/>
                <a:cs typeface="Constantia" panose="02030602050306030303" charset="0"/>
              </a:rPr>
              <a:t>Batch 66</a:t>
            </a:r>
          </a:p>
        </p:txBody>
      </p:sp>
    </p:spTree>
    <p:extLst>
      <p:ext uri="{BB962C8B-B14F-4D97-AF65-F5344CB8AC3E}">
        <p14:creationId xmlns:p14="http://schemas.microsoft.com/office/powerpoint/2010/main" val="39891353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ACCD72-F15F-D211-5814-D2D6B892D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>
            <a:extLst>
              <a:ext uri="{FF2B5EF4-FFF2-40B4-BE49-F238E27FC236}">
                <a16:creationId xmlns:a16="http://schemas.microsoft.com/office/drawing/2014/main" id="{221BEAD8-D7C3-F27B-628D-33A264FF63AE}"/>
              </a:ext>
            </a:extLst>
          </p:cNvPr>
          <p:cNvSpPr txBox="1"/>
          <p:nvPr/>
        </p:nvSpPr>
        <p:spPr>
          <a:xfrm>
            <a:off x="988219" y="2916905"/>
            <a:ext cx="10215562" cy="1024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176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804020202020204" pitchFamily="34" charset="0"/>
                <a:cs typeface="Constantia" panose="02030602050306030303" charset="0"/>
              </a:rPr>
              <a:t>Screen time and its impact on health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804020202020204" pitchFamily="34" charset="0"/>
              <a:cs typeface="Constantia" panose="02030602050306030303" charset="0"/>
            </a:endParaRPr>
          </a:p>
          <a:p>
            <a:pPr marL="0" marR="0" lvl="0" indent="0" algn="ctr" defTabSz="609630" rtl="0" eaLnBrk="1" fontAlgn="auto" latinLnBrk="0" hangingPunct="1">
              <a:lnSpc>
                <a:spcPts val="176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000" dirty="0">
              <a:solidFill>
                <a:srgbClr val="FFFFFF"/>
              </a:solidFill>
              <a:latin typeface="Agency FB" panose="020B0804020202020204" pitchFamily="34" charset="0"/>
              <a:cs typeface="Constantia" panose="02030602050306030303" charset="0"/>
            </a:endParaRPr>
          </a:p>
          <a:p>
            <a:pPr marL="0" marR="0" lvl="0" indent="0" algn="ctr" defTabSz="609630" rtl="0" eaLnBrk="1" fontAlgn="auto" latinLnBrk="0" hangingPunct="1">
              <a:lnSpc>
                <a:spcPts val="176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804020202020204" pitchFamily="34" charset="0"/>
              <a:cs typeface="Constantia" panose="02030602050306030303" charset="0"/>
            </a:endParaRPr>
          </a:p>
          <a:p>
            <a:pPr marL="0" marR="0" lvl="0" indent="0" algn="ctr" defTabSz="609630" rtl="0" eaLnBrk="1" fontAlgn="auto" latinLnBrk="0" hangingPunct="1">
              <a:lnSpc>
                <a:spcPts val="176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804020202020204" pitchFamily="34" charset="0"/>
              <a:cs typeface="Constantia" panose="020306020503060303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81972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E9F3BC-2F48-6725-C730-BC035FE873A9}"/>
              </a:ext>
            </a:extLst>
          </p:cNvPr>
          <p:cNvSpPr/>
          <p:nvPr/>
        </p:nvSpPr>
        <p:spPr>
          <a:xfrm>
            <a:off x="3175000" y="0"/>
            <a:ext cx="1524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2" name="Picture 2" descr="the night sky with stars and the milky">
            <a:extLst>
              <a:ext uri="{FF2B5EF4-FFF2-40B4-BE49-F238E27FC236}">
                <a16:creationId xmlns:a16="http://schemas.microsoft.com/office/drawing/2014/main" id="{C47739C5-216F-EC5B-5C47-CEE6F9B10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r="11826"/>
          <a:stretch/>
        </p:blipFill>
        <p:spPr bwMode="auto">
          <a:xfrm>
            <a:off x="1" y="0"/>
            <a:ext cx="3175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EBD762-C2C1-F8A6-2148-676C6A48724E}"/>
              </a:ext>
            </a:extLst>
          </p:cNvPr>
          <p:cNvSpPr/>
          <p:nvPr/>
        </p:nvSpPr>
        <p:spPr>
          <a:xfrm>
            <a:off x="0" y="0"/>
            <a:ext cx="3175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60CABF-B916-4025-3A24-75DEAFBA8A25}"/>
              </a:ext>
            </a:extLst>
          </p:cNvPr>
          <p:cNvSpPr txBox="1"/>
          <p:nvPr/>
        </p:nvSpPr>
        <p:spPr>
          <a:xfrm>
            <a:off x="4306474" y="2686389"/>
            <a:ext cx="673462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•	Definition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•	Research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•	Health Impact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•	Modernization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•	Increased Screen Time</a:t>
            </a:r>
          </a:p>
          <a:p>
            <a:pPr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•	Adults</a:t>
            </a:r>
          </a:p>
          <a:p>
            <a:pPr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•	Physical and Mental Health</a:t>
            </a:r>
          </a:p>
          <a:p>
            <a:pPr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•	Sedentary Lifestyle</a:t>
            </a:r>
          </a:p>
          <a:p>
            <a:pPr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•	Artificial Light</a:t>
            </a:r>
          </a:p>
          <a:p>
            <a:pPr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•	Expert Advice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1" i="0" u="none" strike="noStrike" kern="1200" cap="none" spc="0" normalizeH="0" baseline="0" noProof="0" dirty="0">
              <a:ln>
                <a:noFill/>
              </a:ln>
              <a:solidFill>
                <a:srgbClr val="0E2841">
                  <a:lumMod val="75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D2CB93-B3D3-1E55-98D7-3F6014FB7794}"/>
              </a:ext>
            </a:extLst>
          </p:cNvPr>
          <p:cNvSpPr/>
          <p:nvPr/>
        </p:nvSpPr>
        <p:spPr>
          <a:xfrm>
            <a:off x="3175000" y="1234589"/>
            <a:ext cx="152400" cy="6318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56082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3054E3-434B-A4E4-222C-87CFB7761C8B}"/>
              </a:ext>
            </a:extLst>
          </p:cNvPr>
          <p:cNvSpPr/>
          <p:nvPr/>
        </p:nvSpPr>
        <p:spPr>
          <a:xfrm>
            <a:off x="533400" y="1234590"/>
            <a:ext cx="2336800" cy="6318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75000"/>
                  </a:srgbClr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Introduction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185F4E-95E4-D6DB-6273-E610A750046A}"/>
              </a:ext>
            </a:extLst>
          </p:cNvPr>
          <p:cNvSpPr/>
          <p:nvPr/>
        </p:nvSpPr>
        <p:spPr>
          <a:xfrm>
            <a:off x="533400" y="2486921"/>
            <a:ext cx="2336800" cy="631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Background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A4F534-DAC5-FCA1-AE8F-D5497AE890B6}"/>
              </a:ext>
            </a:extLst>
          </p:cNvPr>
          <p:cNvSpPr/>
          <p:nvPr/>
        </p:nvSpPr>
        <p:spPr>
          <a:xfrm>
            <a:off x="4340839" y="1350739"/>
            <a:ext cx="4103914" cy="6318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692402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712569-E903-F319-99A3-2CE2E27C378E}"/>
              </a:ext>
            </a:extLst>
          </p:cNvPr>
          <p:cNvSpPr/>
          <p:nvPr/>
        </p:nvSpPr>
        <p:spPr>
          <a:xfrm>
            <a:off x="3175000" y="0"/>
            <a:ext cx="1524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2" name="Picture 2" descr="the night sky with stars and the milky">
            <a:extLst>
              <a:ext uri="{FF2B5EF4-FFF2-40B4-BE49-F238E27FC236}">
                <a16:creationId xmlns:a16="http://schemas.microsoft.com/office/drawing/2014/main" id="{C47739C5-216F-EC5B-5C47-CEE6F9B10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r="11826"/>
          <a:stretch/>
        </p:blipFill>
        <p:spPr bwMode="auto">
          <a:xfrm>
            <a:off x="1" y="0"/>
            <a:ext cx="3175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EBD762-C2C1-F8A6-2148-676C6A48724E}"/>
              </a:ext>
            </a:extLst>
          </p:cNvPr>
          <p:cNvSpPr/>
          <p:nvPr/>
        </p:nvSpPr>
        <p:spPr>
          <a:xfrm>
            <a:off x="0" y="0"/>
            <a:ext cx="3175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9B651B-48C7-966F-2B93-2BABDF630D20}"/>
              </a:ext>
            </a:extLst>
          </p:cNvPr>
          <p:cNvSpPr txBox="1"/>
          <p:nvPr/>
        </p:nvSpPr>
        <p:spPr>
          <a:xfrm>
            <a:off x="3617259" y="2924832"/>
            <a:ext cx="8417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•Early Screen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•Digital Revolution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•Pandemic Impact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B87CF9-25ED-2A2C-E289-4A6E7EAA1696}"/>
              </a:ext>
            </a:extLst>
          </p:cNvPr>
          <p:cNvSpPr/>
          <p:nvPr/>
        </p:nvSpPr>
        <p:spPr>
          <a:xfrm>
            <a:off x="3175000" y="2486921"/>
            <a:ext cx="152400" cy="6318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56082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55F119-217E-2470-AAF5-7388D9813F8A}"/>
              </a:ext>
            </a:extLst>
          </p:cNvPr>
          <p:cNvSpPr/>
          <p:nvPr/>
        </p:nvSpPr>
        <p:spPr>
          <a:xfrm>
            <a:off x="533400" y="1234589"/>
            <a:ext cx="2336800" cy="631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Introduction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1B4DAC-800A-E9F3-E318-78B39D26872C}"/>
              </a:ext>
            </a:extLst>
          </p:cNvPr>
          <p:cNvSpPr/>
          <p:nvPr/>
        </p:nvSpPr>
        <p:spPr>
          <a:xfrm>
            <a:off x="838201" y="2648286"/>
            <a:ext cx="2336800" cy="631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75000"/>
                  </a:srgbClr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Background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156082">
                  <a:lumMod val="75000"/>
                </a:srgbClr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F61943-9906-689E-E174-FBA3B035E334}"/>
              </a:ext>
            </a:extLst>
          </p:cNvPr>
          <p:cNvSpPr/>
          <p:nvPr/>
        </p:nvSpPr>
        <p:spPr>
          <a:xfrm>
            <a:off x="3512671" y="1693544"/>
            <a:ext cx="8417857" cy="631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Background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156082">
                  <a:lumMod val="75000"/>
                </a:srgbClr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916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E6CCC1-BFCE-4402-B456-136BFD1BB1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2A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3D6594D-3015-446B-BCCB-2B25B39FD017}"/>
              </a:ext>
            </a:extLst>
          </p:cNvPr>
          <p:cNvGrpSpPr/>
          <p:nvPr/>
        </p:nvGrpSpPr>
        <p:grpSpPr>
          <a:xfrm>
            <a:off x="-1" y="6766560"/>
            <a:ext cx="12192000" cy="91440"/>
            <a:chOff x="0" y="6728059"/>
            <a:chExt cx="10053882" cy="12994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6620679-A3D0-46CD-B551-7E2A6410FD76}"/>
                </a:ext>
              </a:extLst>
            </p:cNvPr>
            <p:cNvSpPr/>
            <p:nvPr/>
          </p:nvSpPr>
          <p:spPr>
            <a:xfrm>
              <a:off x="0" y="6728059"/>
              <a:ext cx="1687298" cy="129941"/>
            </a:xfrm>
            <a:prstGeom prst="rect">
              <a:avLst/>
            </a:prstGeom>
            <a:solidFill>
              <a:srgbClr val="F3A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BAABCE-FCF2-4BD8-B8B9-0F7EC28706DF}"/>
                </a:ext>
              </a:extLst>
            </p:cNvPr>
            <p:cNvSpPr/>
            <p:nvPr/>
          </p:nvSpPr>
          <p:spPr>
            <a:xfrm>
              <a:off x="1657446" y="6728059"/>
              <a:ext cx="1687298" cy="129941"/>
            </a:xfrm>
            <a:prstGeom prst="rect">
              <a:avLst/>
            </a:prstGeom>
            <a:solidFill>
              <a:srgbClr val="F253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2A9B5F4-A2C0-4C3B-AAB1-8B9E676ACB76}"/>
                </a:ext>
              </a:extLst>
            </p:cNvPr>
            <p:cNvSpPr/>
            <p:nvPr/>
          </p:nvSpPr>
          <p:spPr>
            <a:xfrm>
              <a:off x="3344744" y="6728059"/>
              <a:ext cx="1687298" cy="129941"/>
            </a:xfrm>
            <a:prstGeom prst="rect">
              <a:avLst/>
            </a:prstGeom>
            <a:solidFill>
              <a:srgbClr val="F0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F8D8CA5-B885-4D6A-A443-06E37E17248A}"/>
                </a:ext>
              </a:extLst>
            </p:cNvPr>
            <p:cNvSpPr/>
            <p:nvPr/>
          </p:nvSpPr>
          <p:spPr>
            <a:xfrm>
              <a:off x="5036698" y="6728059"/>
              <a:ext cx="1687298" cy="129941"/>
            </a:xfrm>
            <a:prstGeom prst="rect">
              <a:avLst/>
            </a:prstGeom>
            <a:solidFill>
              <a:srgbClr val="FF3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48AC28E-DB75-414E-9ADA-EBD9B13E8235}"/>
                </a:ext>
              </a:extLst>
            </p:cNvPr>
            <p:cNvSpPr/>
            <p:nvPr/>
          </p:nvSpPr>
          <p:spPr>
            <a:xfrm>
              <a:off x="6689488" y="6728059"/>
              <a:ext cx="1687298" cy="129941"/>
            </a:xfrm>
            <a:prstGeom prst="rect">
              <a:avLst/>
            </a:prstGeom>
            <a:solidFill>
              <a:srgbClr val="BE3F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0D5370B-BC75-4053-A490-91632AD32F42}"/>
                </a:ext>
              </a:extLst>
            </p:cNvPr>
            <p:cNvSpPr/>
            <p:nvPr/>
          </p:nvSpPr>
          <p:spPr>
            <a:xfrm>
              <a:off x="8366584" y="6728059"/>
              <a:ext cx="1687298" cy="129941"/>
            </a:xfrm>
            <a:prstGeom prst="rect">
              <a:avLst/>
            </a:prstGeom>
            <a:solidFill>
              <a:srgbClr val="A04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A87F8F7-DAD6-48B4-ACB4-F9AED3575AD1}"/>
              </a:ext>
            </a:extLst>
          </p:cNvPr>
          <p:cNvGrpSpPr/>
          <p:nvPr/>
        </p:nvGrpSpPr>
        <p:grpSpPr>
          <a:xfrm>
            <a:off x="5193430" y="655154"/>
            <a:ext cx="1828800" cy="2194560"/>
            <a:chOff x="5181600" y="1025814"/>
            <a:chExt cx="1828800" cy="2103120"/>
          </a:xfrm>
        </p:grpSpPr>
        <p:sp>
          <p:nvSpPr>
            <p:cNvPr id="60" name="Hexagon 59">
              <a:extLst>
                <a:ext uri="{FF2B5EF4-FFF2-40B4-BE49-F238E27FC236}">
                  <a16:creationId xmlns:a16="http://schemas.microsoft.com/office/drawing/2014/main" id="{6E98922A-0BF6-459E-9276-BCB8B047F4B4}"/>
                </a:ext>
              </a:extLst>
            </p:cNvPr>
            <p:cNvSpPr/>
            <p:nvPr/>
          </p:nvSpPr>
          <p:spPr>
            <a:xfrm rot="5400000">
              <a:off x="5044440" y="1162974"/>
              <a:ext cx="2103120" cy="1828800"/>
            </a:xfrm>
            <a:prstGeom prst="hexagon">
              <a:avLst/>
            </a:prstGeom>
            <a:solidFill>
              <a:srgbClr val="312E41"/>
            </a:solidFill>
            <a:ln w="406400" cap="rnd">
              <a:solidFill>
                <a:srgbClr val="A244A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1" name="Hexagon 60">
              <a:extLst>
                <a:ext uri="{FF2B5EF4-FFF2-40B4-BE49-F238E27FC236}">
                  <a16:creationId xmlns:a16="http://schemas.microsoft.com/office/drawing/2014/main" id="{A7B0CDAE-83CE-4BE3-BDFE-7042CDEA9018}"/>
                </a:ext>
              </a:extLst>
            </p:cNvPr>
            <p:cNvSpPr/>
            <p:nvPr/>
          </p:nvSpPr>
          <p:spPr>
            <a:xfrm rot="5400000">
              <a:off x="5090160" y="1208694"/>
              <a:ext cx="2011680" cy="1737360"/>
            </a:xfrm>
            <a:prstGeom prst="hexagon">
              <a:avLst/>
            </a:prstGeom>
            <a:solidFill>
              <a:srgbClr val="312E41"/>
            </a:solidFill>
            <a:ln w="406400" cap="rnd">
              <a:solidFill>
                <a:srgbClr val="312E4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9B2CF03-166C-40B0-9512-6D2AAEC4EC0F}"/>
              </a:ext>
            </a:extLst>
          </p:cNvPr>
          <p:cNvGrpSpPr/>
          <p:nvPr/>
        </p:nvGrpSpPr>
        <p:grpSpPr>
          <a:xfrm>
            <a:off x="1724210" y="2787033"/>
            <a:ext cx="3822701" cy="800840"/>
            <a:chOff x="1724210" y="2787033"/>
            <a:chExt cx="3822701" cy="80084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584C277-C66B-473B-83BE-B419163A2E45}"/>
                </a:ext>
              </a:extLst>
            </p:cNvPr>
            <p:cNvCxnSpPr>
              <a:cxnSpLocks/>
            </p:cNvCxnSpPr>
            <p:nvPr/>
          </p:nvCxnSpPr>
          <p:spPr>
            <a:xfrm>
              <a:off x="1724210" y="3168773"/>
              <a:ext cx="0" cy="419100"/>
            </a:xfrm>
            <a:prstGeom prst="line">
              <a:avLst/>
            </a:prstGeom>
            <a:ln w="28575">
              <a:solidFill>
                <a:srgbClr val="F3A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035C3AE-ACC1-4693-934C-41073CD117C5}"/>
                </a:ext>
              </a:extLst>
            </p:cNvPr>
            <p:cNvCxnSpPr>
              <a:cxnSpLocks/>
            </p:cNvCxnSpPr>
            <p:nvPr/>
          </p:nvCxnSpPr>
          <p:spPr>
            <a:xfrm>
              <a:off x="5546911" y="2787033"/>
              <a:ext cx="0" cy="392819"/>
            </a:xfrm>
            <a:prstGeom prst="line">
              <a:avLst/>
            </a:prstGeom>
            <a:ln w="28575">
              <a:solidFill>
                <a:srgbClr val="F3A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CF1B977-9211-4503-B656-D3D5D87B28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4211" y="3181220"/>
              <a:ext cx="3822700" cy="0"/>
            </a:xfrm>
            <a:prstGeom prst="line">
              <a:avLst/>
            </a:prstGeom>
            <a:ln w="28575">
              <a:solidFill>
                <a:srgbClr val="F3A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E1356A4-2810-4C95-A8FA-22848963B638}"/>
              </a:ext>
            </a:extLst>
          </p:cNvPr>
          <p:cNvGrpSpPr/>
          <p:nvPr/>
        </p:nvGrpSpPr>
        <p:grpSpPr>
          <a:xfrm flipH="1">
            <a:off x="6645090" y="2787033"/>
            <a:ext cx="3822701" cy="800840"/>
            <a:chOff x="1724210" y="2787033"/>
            <a:chExt cx="3822701" cy="800840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814D9DB-9CE7-4919-8C06-4A4B1C37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724210" y="3168773"/>
              <a:ext cx="0" cy="419100"/>
            </a:xfrm>
            <a:prstGeom prst="line">
              <a:avLst/>
            </a:prstGeom>
            <a:ln w="28575">
              <a:solidFill>
                <a:srgbClr val="A448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F1FF911-DA05-4F7F-8914-FE03CF6C93DB}"/>
                </a:ext>
              </a:extLst>
            </p:cNvPr>
            <p:cNvCxnSpPr>
              <a:cxnSpLocks/>
            </p:cNvCxnSpPr>
            <p:nvPr/>
          </p:nvCxnSpPr>
          <p:spPr>
            <a:xfrm>
              <a:off x="5546911" y="2787033"/>
              <a:ext cx="0" cy="392819"/>
            </a:xfrm>
            <a:prstGeom prst="line">
              <a:avLst/>
            </a:prstGeom>
            <a:ln w="28575">
              <a:solidFill>
                <a:srgbClr val="A448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DEE4C8F-E8F4-453B-A510-C7D4D25861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4211" y="3181220"/>
              <a:ext cx="3822700" cy="0"/>
            </a:xfrm>
            <a:prstGeom prst="line">
              <a:avLst/>
            </a:prstGeom>
            <a:ln w="28575">
              <a:solidFill>
                <a:srgbClr val="A448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827E4F8-3625-4F34-834B-19F33D7CBD44}"/>
              </a:ext>
            </a:extLst>
          </p:cNvPr>
          <p:cNvSpPr/>
          <p:nvPr/>
        </p:nvSpPr>
        <p:spPr>
          <a:xfrm>
            <a:off x="739661" y="3706825"/>
            <a:ext cx="19853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b="1" dirty="0">
                <a:solidFill>
                  <a:srgbClr val="E29A3E"/>
                </a:solidFill>
                <a:latin typeface="Montserrat" panose="00000500000000000000" pitchFamily="50" charset="0"/>
                <a:ea typeface="Roboto" pitchFamily="2" charset="0"/>
              </a:rPr>
              <a:t>Screen Time Analysis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E29A3E"/>
              </a:solidFill>
              <a:effectLst/>
              <a:uLnTx/>
              <a:uFillTx/>
              <a:latin typeface="Montserrat" panose="00000500000000000000" pitchFamily="50" charset="0"/>
              <a:ea typeface="Roboto" pitchFamily="2" charset="0"/>
              <a:cs typeface="+mn-cs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F5AB11C-842D-4303-A19C-2D6B7F6588FE}"/>
              </a:ext>
            </a:extLst>
          </p:cNvPr>
          <p:cNvSpPr/>
          <p:nvPr/>
        </p:nvSpPr>
        <p:spPr>
          <a:xfrm>
            <a:off x="4681841" y="3919379"/>
            <a:ext cx="26741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1600" b="1" dirty="0">
                <a:solidFill>
                  <a:srgbClr val="F0447C"/>
                </a:solidFill>
                <a:latin typeface="Montserrat" panose="00000500000000000000" pitchFamily="50" charset="0"/>
                <a:ea typeface="Roboto" pitchFamily="2" charset="0"/>
              </a:rPr>
              <a:t>Physical Health Impact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0447C"/>
              </a:solidFill>
              <a:effectLst/>
              <a:uLnTx/>
              <a:uFillTx/>
              <a:latin typeface="Montserrat" panose="00000500000000000000" pitchFamily="50" charset="0"/>
              <a:ea typeface="Roboto" pitchFamily="2" charset="0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890B3E1-2063-45AF-AA86-D544A71027BA}"/>
              </a:ext>
            </a:extLst>
          </p:cNvPr>
          <p:cNvSpPr/>
          <p:nvPr/>
        </p:nvSpPr>
        <p:spPr>
          <a:xfrm>
            <a:off x="9561933" y="3830922"/>
            <a:ext cx="18117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b="1" dirty="0">
                <a:solidFill>
                  <a:srgbClr val="A244A2"/>
                </a:solidFill>
                <a:latin typeface="Montserrat" panose="00000500000000000000" pitchFamily="50" charset="0"/>
                <a:ea typeface="Roboto" pitchFamily="2" charset="0"/>
              </a:rPr>
              <a:t>Mental Health Impact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A244A2"/>
              </a:solidFill>
              <a:effectLst/>
              <a:uLnTx/>
              <a:uFillTx/>
              <a:latin typeface="Montserrat" panose="00000500000000000000" pitchFamily="50" charset="0"/>
              <a:ea typeface="Roboto" pitchFamily="2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98B8F09A-257D-474A-BFCD-8DC6B561F436}"/>
              </a:ext>
            </a:extLst>
          </p:cNvPr>
          <p:cNvSpPr/>
          <p:nvPr/>
        </p:nvSpPr>
        <p:spPr>
          <a:xfrm>
            <a:off x="5266654" y="1445820"/>
            <a:ext cx="16113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244A2"/>
                </a:solidFill>
                <a:effectLst/>
                <a:uLnTx/>
                <a:uFillTx/>
                <a:latin typeface="Montserrat" panose="00000500000000000000" pitchFamily="50" charset="0"/>
                <a:ea typeface="Roboto" pitchFamily="2" charset="0"/>
                <a:cs typeface="+mn-cs"/>
              </a:rPr>
              <a:t>Objectives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4168C29-C19B-5DF5-B22F-FF9CC53B1913}"/>
              </a:ext>
            </a:extLst>
          </p:cNvPr>
          <p:cNvSpPr/>
          <p:nvPr/>
        </p:nvSpPr>
        <p:spPr>
          <a:xfrm>
            <a:off x="5931949" y="3036508"/>
            <a:ext cx="328101" cy="681028"/>
          </a:xfrm>
          <a:prstGeom prst="downArrow">
            <a:avLst/>
          </a:prstGeom>
          <a:noFill/>
          <a:ln w="28575">
            <a:solidFill>
              <a:srgbClr val="C33F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0589E0-FA22-986A-65CB-747AC9BE83B8}"/>
              </a:ext>
            </a:extLst>
          </p:cNvPr>
          <p:cNvSpPr/>
          <p:nvPr/>
        </p:nvSpPr>
        <p:spPr>
          <a:xfrm>
            <a:off x="678873" y="3702222"/>
            <a:ext cx="2046129" cy="670060"/>
          </a:xfrm>
          <a:prstGeom prst="roundRect">
            <a:avLst/>
          </a:prstGeom>
          <a:noFill/>
          <a:ln w="28575">
            <a:solidFill>
              <a:srgbClr val="F3AA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0C8D30-BC7C-85AE-7DB8-6E37C99139B3}"/>
              </a:ext>
            </a:extLst>
          </p:cNvPr>
          <p:cNvSpPr/>
          <p:nvPr/>
        </p:nvSpPr>
        <p:spPr>
          <a:xfrm>
            <a:off x="4170365" y="3830922"/>
            <a:ext cx="3673719" cy="670060"/>
          </a:xfrm>
          <a:prstGeom prst="roundRect">
            <a:avLst/>
          </a:prstGeom>
          <a:noFill/>
          <a:ln w="28575">
            <a:solidFill>
              <a:srgbClr val="C33F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56B661-F537-0BB6-4B32-B4314304C475}"/>
              </a:ext>
            </a:extLst>
          </p:cNvPr>
          <p:cNvSpPr/>
          <p:nvPr/>
        </p:nvSpPr>
        <p:spPr>
          <a:xfrm>
            <a:off x="9474430" y="3830922"/>
            <a:ext cx="1811714" cy="541358"/>
          </a:xfrm>
          <a:prstGeom prst="roundRect">
            <a:avLst/>
          </a:prstGeom>
          <a:noFill/>
          <a:ln w="28575">
            <a:solidFill>
              <a:srgbClr val="A448A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517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11" grpId="0"/>
      <p:bldP spid="120" grpId="0"/>
      <p:bldP spid="127" grpId="0"/>
      <p:bldP spid="3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F4ECFA2-59A3-2363-AD69-BE1E3032241E}"/>
              </a:ext>
            </a:extLst>
          </p:cNvPr>
          <p:cNvSpPr txBox="1"/>
          <p:nvPr/>
        </p:nvSpPr>
        <p:spPr>
          <a:xfrm>
            <a:off x="3635827" y="137886"/>
            <a:ext cx="4920343" cy="523220"/>
          </a:xfrm>
          <a:prstGeom prst="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Dataset</a:t>
            </a:r>
            <a:endParaRPr lang="en-GB" sz="28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BC9D25A-8D83-7141-7A99-D35EC8F3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79708"/>
              </p:ext>
            </p:extLst>
          </p:nvPr>
        </p:nvGraphicFramePr>
        <p:xfrm>
          <a:off x="514348" y="813506"/>
          <a:ext cx="11163303" cy="623004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240367">
                  <a:extLst>
                    <a:ext uri="{9D8B030D-6E8A-4147-A177-3AD203B41FA5}">
                      <a16:colId xmlns:a16="http://schemas.microsoft.com/office/drawing/2014/main" val="669946480"/>
                    </a:ext>
                  </a:extLst>
                </a:gridCol>
                <a:gridCol w="1240367">
                  <a:extLst>
                    <a:ext uri="{9D8B030D-6E8A-4147-A177-3AD203B41FA5}">
                      <a16:colId xmlns:a16="http://schemas.microsoft.com/office/drawing/2014/main" val="551013142"/>
                    </a:ext>
                  </a:extLst>
                </a:gridCol>
                <a:gridCol w="1240367">
                  <a:extLst>
                    <a:ext uri="{9D8B030D-6E8A-4147-A177-3AD203B41FA5}">
                      <a16:colId xmlns:a16="http://schemas.microsoft.com/office/drawing/2014/main" val="1692279486"/>
                    </a:ext>
                  </a:extLst>
                </a:gridCol>
                <a:gridCol w="1240367">
                  <a:extLst>
                    <a:ext uri="{9D8B030D-6E8A-4147-A177-3AD203B41FA5}">
                      <a16:colId xmlns:a16="http://schemas.microsoft.com/office/drawing/2014/main" val="479237082"/>
                    </a:ext>
                  </a:extLst>
                </a:gridCol>
                <a:gridCol w="1240367">
                  <a:extLst>
                    <a:ext uri="{9D8B030D-6E8A-4147-A177-3AD203B41FA5}">
                      <a16:colId xmlns:a16="http://schemas.microsoft.com/office/drawing/2014/main" val="660971083"/>
                    </a:ext>
                  </a:extLst>
                </a:gridCol>
                <a:gridCol w="1240367">
                  <a:extLst>
                    <a:ext uri="{9D8B030D-6E8A-4147-A177-3AD203B41FA5}">
                      <a16:colId xmlns:a16="http://schemas.microsoft.com/office/drawing/2014/main" val="3086645059"/>
                    </a:ext>
                  </a:extLst>
                </a:gridCol>
                <a:gridCol w="1240367">
                  <a:extLst>
                    <a:ext uri="{9D8B030D-6E8A-4147-A177-3AD203B41FA5}">
                      <a16:colId xmlns:a16="http://schemas.microsoft.com/office/drawing/2014/main" val="970535090"/>
                    </a:ext>
                  </a:extLst>
                </a:gridCol>
                <a:gridCol w="1240367">
                  <a:extLst>
                    <a:ext uri="{9D8B030D-6E8A-4147-A177-3AD203B41FA5}">
                      <a16:colId xmlns:a16="http://schemas.microsoft.com/office/drawing/2014/main" val="246890151"/>
                    </a:ext>
                  </a:extLst>
                </a:gridCol>
                <a:gridCol w="1240367">
                  <a:extLst>
                    <a:ext uri="{9D8B030D-6E8A-4147-A177-3AD203B41FA5}">
                      <a16:colId xmlns:a16="http://schemas.microsoft.com/office/drawing/2014/main" val="1583840330"/>
                    </a:ext>
                  </a:extLst>
                </a:gridCol>
              </a:tblGrid>
              <a:tr h="8838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 Group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Smart Phone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Tablet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Tv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PC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Screen Time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Sleep Hours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Health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0845577"/>
                  </a:ext>
                </a:extLst>
              </a:tr>
              <a:tr h="3739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2-5 Years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0.3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0.8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0.4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11.5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Good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1548225"/>
                  </a:ext>
                </a:extLst>
              </a:tr>
              <a:tr h="3739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2-5 Years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0.4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0.4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11.3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Good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6538701"/>
                  </a:ext>
                </a:extLst>
              </a:tr>
              <a:tr h="3739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2-5 Years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0.4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1.1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Good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1357737"/>
                  </a:ext>
                </a:extLst>
              </a:tr>
              <a:tr h="3739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2-5 Years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2.5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10.8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Good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0505745"/>
                  </a:ext>
                </a:extLst>
              </a:tr>
              <a:tr h="3739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6-12 Years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2.2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10.6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Good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3578379"/>
                  </a:ext>
                </a:extLst>
              </a:tr>
              <a:tr h="3739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6-12 Years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0.8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10.4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Good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3996744"/>
                  </a:ext>
                </a:extLst>
              </a:tr>
              <a:tr h="3739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6-12 Years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0.8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0.7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2.5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10.2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Good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4251588"/>
                  </a:ext>
                </a:extLst>
              </a:tr>
              <a:tr h="3739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6-12 Years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1.4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9.8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Moderate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6819260"/>
                  </a:ext>
                </a:extLst>
              </a:tr>
              <a:tr h="3739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6-12 Years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3.5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9.5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Moderate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8263236"/>
                  </a:ext>
                </a:extLst>
              </a:tr>
              <a:tr h="3739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6-12 Years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4.5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9.3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Moderate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9870139"/>
                  </a:ext>
                </a:extLst>
              </a:tr>
              <a:tr h="3739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6-12 Years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1.9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4.8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Moderate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7127259"/>
                  </a:ext>
                </a:extLst>
              </a:tr>
              <a:tr h="3363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0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13-20 Years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0.4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2.1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0.8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5.3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8.8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Moderate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0947173"/>
                  </a:ext>
                </a:extLst>
              </a:tr>
              <a:tr h="3363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20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13-18 Years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2.5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0.3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5.1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8.5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Moderate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6963122"/>
                  </a:ext>
                </a:extLst>
              </a:tr>
              <a:tr h="3739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GB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GB" sz="18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GB" sz="18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GB" sz="18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GB" sz="18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GB" sz="18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GB" sz="18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GB" sz="18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GB" sz="18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4323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5197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D5D44-C426-A46D-6DAF-E6CDAEB69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A858FCB-7146-50ED-8FEE-174E37619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182125"/>
              </p:ext>
            </p:extLst>
          </p:nvPr>
        </p:nvGraphicFramePr>
        <p:xfrm>
          <a:off x="857250" y="914400"/>
          <a:ext cx="10306053" cy="595974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45117">
                  <a:extLst>
                    <a:ext uri="{9D8B030D-6E8A-4147-A177-3AD203B41FA5}">
                      <a16:colId xmlns:a16="http://schemas.microsoft.com/office/drawing/2014/main" val="1333986660"/>
                    </a:ext>
                  </a:extLst>
                </a:gridCol>
                <a:gridCol w="1145117">
                  <a:extLst>
                    <a:ext uri="{9D8B030D-6E8A-4147-A177-3AD203B41FA5}">
                      <a16:colId xmlns:a16="http://schemas.microsoft.com/office/drawing/2014/main" val="1848807851"/>
                    </a:ext>
                  </a:extLst>
                </a:gridCol>
                <a:gridCol w="1145117">
                  <a:extLst>
                    <a:ext uri="{9D8B030D-6E8A-4147-A177-3AD203B41FA5}">
                      <a16:colId xmlns:a16="http://schemas.microsoft.com/office/drawing/2014/main" val="599683430"/>
                    </a:ext>
                  </a:extLst>
                </a:gridCol>
                <a:gridCol w="1145117">
                  <a:extLst>
                    <a:ext uri="{9D8B030D-6E8A-4147-A177-3AD203B41FA5}">
                      <a16:colId xmlns:a16="http://schemas.microsoft.com/office/drawing/2014/main" val="1338951985"/>
                    </a:ext>
                  </a:extLst>
                </a:gridCol>
                <a:gridCol w="1145117">
                  <a:extLst>
                    <a:ext uri="{9D8B030D-6E8A-4147-A177-3AD203B41FA5}">
                      <a16:colId xmlns:a16="http://schemas.microsoft.com/office/drawing/2014/main" val="3739225452"/>
                    </a:ext>
                  </a:extLst>
                </a:gridCol>
                <a:gridCol w="1145117">
                  <a:extLst>
                    <a:ext uri="{9D8B030D-6E8A-4147-A177-3AD203B41FA5}">
                      <a16:colId xmlns:a16="http://schemas.microsoft.com/office/drawing/2014/main" val="1934084180"/>
                    </a:ext>
                  </a:extLst>
                </a:gridCol>
                <a:gridCol w="1145117">
                  <a:extLst>
                    <a:ext uri="{9D8B030D-6E8A-4147-A177-3AD203B41FA5}">
                      <a16:colId xmlns:a16="http://schemas.microsoft.com/office/drawing/2014/main" val="394339722"/>
                    </a:ext>
                  </a:extLst>
                </a:gridCol>
                <a:gridCol w="1145117">
                  <a:extLst>
                    <a:ext uri="{9D8B030D-6E8A-4147-A177-3AD203B41FA5}">
                      <a16:colId xmlns:a16="http://schemas.microsoft.com/office/drawing/2014/main" val="2709250473"/>
                    </a:ext>
                  </a:extLst>
                </a:gridCol>
                <a:gridCol w="1145117">
                  <a:extLst>
                    <a:ext uri="{9D8B030D-6E8A-4147-A177-3AD203B41FA5}">
                      <a16:colId xmlns:a16="http://schemas.microsoft.com/office/drawing/2014/main" val="3884528321"/>
                    </a:ext>
                  </a:extLst>
                </a:gridCol>
              </a:tblGrid>
              <a:tr h="34962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554477"/>
                  </a:ext>
                </a:extLst>
              </a:tr>
              <a:tr h="3496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13-18 Years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Moderate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5645508"/>
                  </a:ext>
                </a:extLst>
              </a:tr>
              <a:tr h="3496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13-18 Years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6.7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7.8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Moderate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4324464"/>
                  </a:ext>
                </a:extLst>
              </a:tr>
              <a:tr h="3496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13-18 Years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3.8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2.1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7.5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Poor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3462505"/>
                  </a:ext>
                </a:extLst>
              </a:tr>
              <a:tr h="3496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13-18 Years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2.3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7.6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7.3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Poor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7573827"/>
                  </a:ext>
                </a:extLst>
              </a:tr>
              <a:tr h="3496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19-24 Years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4.2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7.8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Poor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2426498"/>
                  </a:ext>
                </a:extLst>
              </a:tr>
              <a:tr h="3496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19-24 Years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6.8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Poor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991642"/>
                  </a:ext>
                </a:extLst>
              </a:tr>
              <a:tr h="3496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19-24 Years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5.2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1.4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8.6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Poor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3220265"/>
                  </a:ext>
                </a:extLst>
              </a:tr>
              <a:tr h="3496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19-24 Years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1.6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9.1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6.3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Poor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5964435"/>
                  </a:ext>
                </a:extLst>
              </a:tr>
              <a:tr h="3496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19-24 Years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5.8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9.1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Poor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8142382"/>
                  </a:ext>
                </a:extLst>
              </a:tr>
              <a:tr h="3496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19-24 Years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1.6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9.4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5.8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Poor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8612435"/>
                  </a:ext>
                </a:extLst>
              </a:tr>
              <a:tr h="3496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25-30 Years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Poor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0016501"/>
                  </a:ext>
                </a:extLst>
              </a:tr>
              <a:tr h="3496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25-30 Years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2.2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10.4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5.3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Poor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1047942"/>
                  </a:ext>
                </a:extLst>
              </a:tr>
              <a:tr h="3496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25-30 Years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7.2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10.7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Poor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7136869"/>
                  </a:ext>
                </a:extLst>
              </a:tr>
              <a:tr h="3496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25-30 Years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2.8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11.6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4.8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Poor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3579892"/>
                  </a:ext>
                </a:extLst>
              </a:tr>
              <a:tr h="3496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25-30 Years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8.5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12.1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Poor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1581386"/>
                  </a:ext>
                </a:extLst>
              </a:tr>
              <a:tr h="3496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25-30 Years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12.5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4.3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Poor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355485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2CF6EAF-7696-9F8B-7818-F9A96B8B462D}"/>
              </a:ext>
            </a:extLst>
          </p:cNvPr>
          <p:cNvSpPr txBox="1"/>
          <p:nvPr/>
        </p:nvSpPr>
        <p:spPr>
          <a:xfrm>
            <a:off x="3635828" y="238780"/>
            <a:ext cx="4920343" cy="523220"/>
          </a:xfrm>
          <a:prstGeom prst="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Dataset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1899306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598</Words>
  <Application>Microsoft Office PowerPoint</Application>
  <PresentationFormat>Widescreen</PresentationFormat>
  <Paragraphs>387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37" baseType="lpstr">
      <vt:lpstr>Agency FB</vt:lpstr>
      <vt:lpstr>Aptos</vt:lpstr>
      <vt:lpstr>Aptos Display</vt:lpstr>
      <vt:lpstr>Arial</vt:lpstr>
      <vt:lpstr>Bahnschrift Condensed</vt:lpstr>
      <vt:lpstr>Calibri</vt:lpstr>
      <vt:lpstr>Calibri Light</vt:lpstr>
      <vt:lpstr>Montserrat</vt:lpstr>
      <vt:lpstr>Open Sans</vt:lpstr>
      <vt:lpstr>Open Sans Extrabold</vt:lpstr>
      <vt:lpstr>Roboto Bold</vt:lpstr>
      <vt:lpstr>Roboto Light</vt:lpstr>
      <vt:lpstr>Times New Roman</vt:lpstr>
      <vt:lpstr>1_Office Theme</vt:lpstr>
      <vt:lpstr>2_Office Theme</vt:lpstr>
      <vt:lpstr>3_Office Theme</vt:lpstr>
      <vt:lpstr>5_Office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Ahsanul Kabir</dc:creator>
  <cp:lastModifiedBy>Ahsanul Kabir</cp:lastModifiedBy>
  <cp:revision>16</cp:revision>
  <dcterms:created xsi:type="dcterms:W3CDTF">2025-01-26T02:04:10Z</dcterms:created>
  <dcterms:modified xsi:type="dcterms:W3CDTF">2025-01-30T03:35:45Z</dcterms:modified>
</cp:coreProperties>
</file>